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Sora"/>
      <p:regular r:id="rId28"/>
      <p:bold r:id="rId29"/>
    </p:embeddedFont>
    <p:embeddedFont>
      <p:font typeface="Fira Sans Extra Condensed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-regular.fntdata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Sora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Sor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-bold.fntdata"/><Relationship Id="rId30" Type="http://schemas.openxmlformats.org/officeDocument/2006/relationships/font" Target="fonts/FiraSansExtraCondensed-regular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-boldItalic.fntdata"/><Relationship Id="rId10" Type="http://schemas.openxmlformats.org/officeDocument/2006/relationships/slide" Target="slides/slide4.xml"/><Relationship Id="rId32" Type="http://schemas.openxmlformats.org/officeDocument/2006/relationships/font" Target="fonts/FiraSansExtraCondensed-italic.fntdata"/><Relationship Id="rId13" Type="http://schemas.openxmlformats.org/officeDocument/2006/relationships/slide" Target="slides/slide7.xml"/><Relationship Id="rId35" Type="http://schemas.openxmlformats.org/officeDocument/2006/relationships/font" Target="fonts/OpenSans-bold.fntdata"/><Relationship Id="rId12" Type="http://schemas.openxmlformats.org/officeDocument/2006/relationships/slide" Target="slides/slide6.xml"/><Relationship Id="rId34" Type="http://schemas.openxmlformats.org/officeDocument/2006/relationships/font" Target="fonts/OpenSans-regular.fntdata"/><Relationship Id="rId15" Type="http://schemas.openxmlformats.org/officeDocument/2006/relationships/slide" Target="slides/slide9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8.xml"/><Relationship Id="rId36" Type="http://schemas.openxmlformats.org/officeDocument/2006/relationships/font" Target="fonts/Open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7" name="Google Shape;13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5" name="Google Shape;162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6" name="Google Shape;163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4" name="Google Shape;164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33473a10454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3" name="Google Shape;1753;g33473a1045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3" name="Google Shape;178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3" name="Google Shape;179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7" name="Google Shape;14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7" name="Google Shape;142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3" name="Google Shape;15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1" name="Google Shape;157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8" name="Google Shape;15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g33473a10454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7" name="Google Shape;1597;g33473a1045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7" name="Google Shape;160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4" name="Google Shape;16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4" name="Google Shape;14;p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 txBox="1"/>
          <p:nvPr>
            <p:ph hasCustomPrompt="1" type="title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1" name="Google Shape;111;p11"/>
          <p:cNvSpPr txBox="1"/>
          <p:nvPr>
            <p:ph idx="1" type="subTitle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12" name="Google Shape;112;p1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13" name="Google Shape;113;p1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4" name="Google Shape;114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5" name="Google Shape;115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16" name="Google Shape;116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17" name="Google Shape;117;p1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18" name="Google Shape;118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9" name="Google Shape;119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20" name="Google Shape;120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/>
          <p:nvPr>
            <p:ph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4" name="Google Shape;124;p13"/>
          <p:cNvSpPr txBox="1"/>
          <p:nvPr>
            <p:ph idx="2" type="title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5" name="Google Shape;125;p13"/>
          <p:cNvSpPr txBox="1"/>
          <p:nvPr>
            <p:ph idx="3" type="title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6" name="Google Shape;126;p13"/>
          <p:cNvSpPr txBox="1"/>
          <p:nvPr>
            <p:ph idx="4" type="title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7" name="Google Shape;127;p13"/>
          <p:cNvSpPr txBox="1"/>
          <p:nvPr>
            <p:ph idx="5" type="title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8" name="Google Shape;128;p13"/>
          <p:cNvSpPr txBox="1"/>
          <p:nvPr>
            <p:ph idx="6" type="title"/>
          </p:nvPr>
        </p:nvSpPr>
        <p:spPr>
          <a:xfrm>
            <a:off x="4698355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0" name="Google Shape;130;p13"/>
          <p:cNvSpPr txBox="1"/>
          <p:nvPr>
            <p:ph idx="7" type="subTitle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8" type="subTitle"/>
          </p:nvPr>
        </p:nvSpPr>
        <p:spPr>
          <a:xfrm>
            <a:off x="4698355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9" type="subTitle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13" type="subTitle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14" type="subTitle"/>
          </p:nvPr>
        </p:nvSpPr>
        <p:spPr>
          <a:xfrm>
            <a:off x="4698355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35" name="Google Shape;135;p1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36" name="Google Shape;136;p1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37" name="Google Shape;137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8" name="Google Shape;138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39" name="Google Shape;139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40" name="Google Shape;140;p1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1" name="Google Shape;141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" name="Google Shape;142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43" name="Google Shape;143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44" name="Google Shape;144;p13"/>
          <p:cNvSpPr txBox="1"/>
          <p:nvPr>
            <p:ph idx="15"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1" type="subTitle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48" name="Google Shape;148;p1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9" name="Google Shape;149;p1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0" name="Google Shape;150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1" name="Google Shape;151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52" name="Google Shape;152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53" name="Google Shape;153;p1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4" name="Google Shape;154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5" name="Google Shape;155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56" name="Google Shape;156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/>
          <p:nvPr>
            <p:ph idx="1" type="subTitle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9" name="Google Shape;159;p15"/>
          <p:cNvSpPr txBox="1"/>
          <p:nvPr>
            <p:ph idx="2" type="subTitle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0" name="Google Shape;160;p15"/>
          <p:cNvSpPr txBox="1"/>
          <p:nvPr>
            <p:ph idx="3" type="subTitle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15"/>
          <p:cNvSpPr txBox="1"/>
          <p:nvPr>
            <p:ph idx="4" type="subTitle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2" name="Google Shape;162;p15"/>
          <p:cNvSpPr txBox="1"/>
          <p:nvPr>
            <p:ph idx="5" type="subTitle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3" name="Google Shape;163;p15"/>
          <p:cNvSpPr txBox="1"/>
          <p:nvPr>
            <p:ph idx="6" type="subTitle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64" name="Google Shape;164;p1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5" name="Google Shape;165;p1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6" name="Google Shape;166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" name="Google Shape;167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68" name="Google Shape;168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69" name="Google Shape;169;p1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70" name="Google Shape;170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1" name="Google Shape;171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72" name="Google Shape;172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73" name="Google Shape;173;p1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>
            <p:ph idx="1" type="subTitle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6" name="Google Shape;176;p16"/>
          <p:cNvSpPr txBox="1"/>
          <p:nvPr>
            <p:ph idx="2" type="subTitle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7" name="Google Shape;177;p16"/>
          <p:cNvSpPr txBox="1"/>
          <p:nvPr>
            <p:ph idx="3" type="subTitle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8" name="Google Shape;178;p16"/>
          <p:cNvSpPr txBox="1"/>
          <p:nvPr>
            <p:ph idx="4" type="subTitle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16"/>
          <p:cNvSpPr txBox="1"/>
          <p:nvPr>
            <p:ph idx="5" type="subTitle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0" name="Google Shape;180;p16"/>
          <p:cNvSpPr txBox="1"/>
          <p:nvPr>
            <p:ph idx="6" type="subTitle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1" name="Google Shape;181;p16"/>
          <p:cNvSpPr txBox="1"/>
          <p:nvPr>
            <p:ph idx="7" type="subTitle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2" name="Google Shape;182;p16"/>
          <p:cNvSpPr txBox="1"/>
          <p:nvPr>
            <p:ph idx="8" type="subTitle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3" name="Google Shape;183;p1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84" name="Google Shape;184;p1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85" name="Google Shape;185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86" name="Google Shape;186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87" name="Google Shape;187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88" name="Google Shape;188;p1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89" name="Google Shape;189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90" name="Google Shape;190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91" name="Google Shape;191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92" name="Google Shape;192;p1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/>
          <p:nvPr>
            <p:ph idx="1" type="subTitle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5" name="Google Shape;195;p17"/>
          <p:cNvSpPr txBox="1"/>
          <p:nvPr>
            <p:ph idx="2" type="subTitle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6" name="Google Shape;196;p17"/>
          <p:cNvSpPr txBox="1"/>
          <p:nvPr>
            <p:ph idx="3" type="subTitle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7" name="Google Shape;197;p17"/>
          <p:cNvSpPr txBox="1"/>
          <p:nvPr>
            <p:ph idx="4" type="subTitle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8" name="Google Shape;198;p17"/>
          <p:cNvSpPr txBox="1"/>
          <p:nvPr>
            <p:ph idx="5" type="subTitle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9" name="Google Shape;199;p17"/>
          <p:cNvSpPr txBox="1"/>
          <p:nvPr>
            <p:ph idx="6" type="subTitle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0" name="Google Shape;200;p17"/>
          <p:cNvSpPr txBox="1"/>
          <p:nvPr>
            <p:ph idx="7" type="subTitle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1" name="Google Shape;201;p17"/>
          <p:cNvSpPr txBox="1"/>
          <p:nvPr>
            <p:ph idx="8" type="subTitle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2" name="Google Shape;202;p17"/>
          <p:cNvSpPr txBox="1"/>
          <p:nvPr>
            <p:ph idx="9" type="subTitle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3" name="Google Shape;203;p17"/>
          <p:cNvSpPr txBox="1"/>
          <p:nvPr>
            <p:ph idx="13" type="subTitle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4" name="Google Shape;204;p17"/>
          <p:cNvSpPr txBox="1"/>
          <p:nvPr>
            <p:ph idx="14" type="subTitle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5" name="Google Shape;205;p17"/>
          <p:cNvSpPr txBox="1"/>
          <p:nvPr>
            <p:ph idx="15" type="subTitle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06" name="Google Shape;206;p1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07" name="Google Shape;207;p1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08" name="Google Shape;208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9" name="Google Shape;209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10" name="Google Shape;210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11" name="Google Shape;211;p1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2" name="Google Shape;212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13" name="Google Shape;213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14" name="Google Shape;214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215" name="Google Shape;215;p1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 txBox="1"/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" name="Google Shape;218;p18"/>
          <p:cNvSpPr txBox="1"/>
          <p:nvPr>
            <p:ph idx="1" type="subTitle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9" name="Google Shape;219;p18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Flaticon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Freepik</a:t>
            </a:r>
            <a:r>
              <a:rPr b="0" i="0" lang="el-GR" sz="10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i="0" sz="1000" u="sng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20" name="Google Shape;220;p1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1" name="Google Shape;221;p1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2" name="Google Shape;222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23" name="Google Shape;223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24" name="Google Shape;224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25" name="Google Shape;225;p1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6" name="Google Shape;226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27" name="Google Shape;227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28" name="Google Shape;228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33" name="Google Shape;233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34" name="Google Shape;234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35" name="Google Shape;235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37" name="Google Shape;237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38" name="Google Shape;238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239" name="Google Shape;239;p19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19"/>
            <p:cNvSpPr/>
            <p:nvPr/>
          </p:nvSpPr>
          <p:spPr>
            <a:xfrm>
              <a:off x="1913656" y="3200832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1910411" y="3196997"/>
              <a:ext cx="46022" cy="46081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2" name="Google Shape;242;p19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1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rect b="b" l="l" r="r" t="t"/>
                <a:pathLst>
                  <a:path extrusionOk="0" h="2645" w="5474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rect b="b" l="l" r="r" t="t"/>
                <a:pathLst>
                  <a:path extrusionOk="0" h="1661" w="3415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rect b="b" l="l" r="r" t="t"/>
                <a:pathLst>
                  <a:path extrusionOk="0" h="6272" w="8304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rect b="b" l="l" r="r" t="t"/>
                <a:pathLst>
                  <a:path extrusionOk="0" h="1643" w="1643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rect b="b" l="l" r="r" t="t"/>
                <a:pathLst>
                  <a:path extrusionOk="0" h="2051" w="206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rect b="b" l="l" r="r" t="t"/>
                <a:pathLst>
                  <a:path extrusionOk="0" h="882" w="882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rect b="b" l="l" r="r" t="t"/>
                <a:pathLst>
                  <a:path extrusionOk="0" h="567" w="567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1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rect b="b" l="l" r="r" t="t"/>
                <a:pathLst>
                  <a:path extrusionOk="0" h="13787" w="13796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rect b="b" l="l" r="r" t="t"/>
                <a:pathLst>
                  <a:path extrusionOk="0" h="11235" w="16244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rect b="b" l="l" r="r" t="t"/>
                <a:pathLst>
                  <a:path extrusionOk="0" h="11346" w="16374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rect b="b" l="l" r="r" t="t"/>
                <a:pathLst>
                  <a:path extrusionOk="0" h="9083" w="1387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rect b="b" l="l" r="r" t="t"/>
                <a:pathLst>
                  <a:path extrusionOk="0" h="3044" w="113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1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rect b="b" l="l" r="r" t="t"/>
                <a:pathLst>
                  <a:path extrusionOk="0" h="363" w="362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rect b="b" l="l" r="r" t="t"/>
                <a:pathLst>
                  <a:path extrusionOk="0" h="1568" w="2168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rect b="b" l="l" r="r" t="t"/>
                <a:pathLst>
                  <a:path extrusionOk="0" h="456" w="412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rect b="b" l="l" r="r" t="t"/>
                <a:pathLst>
                  <a:path extrusionOk="0" h="576" w="424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rect b="b" l="l" r="r" t="t"/>
                <a:pathLst>
                  <a:path extrusionOk="0" h="6486" w="7552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1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1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rect b="b" l="l" r="r" t="t"/>
                <a:pathLst>
                  <a:path extrusionOk="0" h="288" w="3981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rect b="b" l="l" r="r" t="t"/>
                <a:pathLst>
                  <a:path extrusionOk="0" h="521" w="3471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1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rect b="b" l="l" r="r" t="t"/>
                <a:pathLst>
                  <a:path extrusionOk="0" h="196" w="186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rect b="b" l="l" r="r" t="t"/>
                <a:pathLst>
                  <a:path extrusionOk="0" h="2154" w="2153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rect b="b" l="l" r="r" t="t"/>
                <a:pathLst>
                  <a:path extrusionOk="0" h="2264" w="2265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rect b="b" l="l" r="r" t="t"/>
                <a:pathLst>
                  <a:path extrusionOk="0" h="484" w="956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rect b="b" l="l" r="r" t="t"/>
                <a:pathLst>
                  <a:path extrusionOk="0" h="549" w="548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1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rect b="b" l="l" r="r" t="t"/>
                <a:pathLst>
                  <a:path extrusionOk="0" h="659" w="66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1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rect b="b" l="l" r="r" t="t"/>
                <a:pathLst>
                  <a:path extrusionOk="0" h="492" w="1587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rect b="b" l="l" r="r" t="t"/>
                <a:pathLst>
                  <a:path extrusionOk="0" h="604" w="1707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rect b="b" l="l" r="r" t="t"/>
                <a:pathLst>
                  <a:path extrusionOk="0" h="9600" w="964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rect b="b" l="l" r="r" t="t"/>
                <a:pathLst>
                  <a:path extrusionOk="0" h="9714" w="9751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rect b="b" l="l" r="r" t="t"/>
                <a:pathLst>
                  <a:path extrusionOk="0" h="11235" w="16253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rect b="b" l="l" r="r" t="t"/>
                <a:pathLst>
                  <a:path extrusionOk="0" h="11356" w="16365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rect b="b" l="l" r="r" t="t"/>
                <a:pathLst>
                  <a:path extrusionOk="0" h="9074" w="13879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rect b="b" l="l" r="r" t="t"/>
                <a:pathLst>
                  <a:path extrusionOk="0" h="3043" w="12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1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rect b="b" l="l" r="r" t="t"/>
                <a:pathLst>
                  <a:path extrusionOk="0" h="363" w="373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1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rect b="b" l="l" r="r" t="t"/>
                <a:pathLst>
                  <a:path extrusionOk="0" h="1568" w="21689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rect b="b" l="l" r="r" t="t"/>
                <a:pathLst>
                  <a:path extrusionOk="0" h="456" w="4119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rect b="b" l="l" r="r" t="t"/>
                <a:pathLst>
                  <a:path extrusionOk="0" h="567" w="4231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rect b="b" l="l" r="r" t="t"/>
                <a:pathLst>
                  <a:path extrusionOk="0" h="6365" w="7431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rect b="b" l="l" r="r" t="t"/>
                <a:pathLst>
                  <a:path extrusionOk="0" h="6365" w="7432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rect b="b" l="l" r="r" t="t"/>
                <a:pathLst>
                  <a:path extrusionOk="0" h="6476" w="7552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1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rect b="b" l="l" r="r" t="t"/>
                <a:pathLst>
                  <a:path extrusionOk="0" h="288" w="399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rect b="b" l="l" r="r" t="t"/>
                <a:pathLst>
                  <a:path extrusionOk="0" h="511" w="3471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rect b="b" l="l" r="r" t="t"/>
                <a:pathLst>
                  <a:path extrusionOk="0" h="2144" w="2153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rect b="b" l="l" r="r" t="t"/>
                <a:pathLst>
                  <a:path extrusionOk="0" h="2274" w="2265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rect b="b" l="l" r="r" t="t"/>
                <a:pathLst>
                  <a:path extrusionOk="0" h="483" w="956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rect b="b" l="l" r="r" t="t"/>
                <a:pathLst>
                  <a:path extrusionOk="0" h="539" w="539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rect b="b" l="l" r="r" t="t"/>
                <a:pathLst>
                  <a:path extrusionOk="0" h="660" w="66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rect b="b" l="l" r="r" t="t"/>
                <a:pathLst>
                  <a:path extrusionOk="0" h="492" w="1588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rect b="b" l="l" r="r" t="t"/>
                <a:pathLst>
                  <a:path extrusionOk="0" h="613" w="1698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rect b="b" l="l" r="r" t="t"/>
                <a:pathLst>
                  <a:path extrusionOk="0" h="8897" w="1220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rect b="b" l="l" r="r" t="t"/>
                <a:pathLst>
                  <a:path extrusionOk="0" h="1503" w="1220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rect b="b" l="l" r="r" t="t"/>
                <a:pathLst>
                  <a:path extrusionOk="0" h="1615" w="12321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rect b="b" l="l" r="r" t="t"/>
                <a:pathLst>
                  <a:path extrusionOk="0" h="576" w="576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rect b="b" l="l" r="r" t="t"/>
                <a:pathLst>
                  <a:path extrusionOk="0" h="7339" w="1220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1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rect b="b" l="l" r="r" t="t"/>
                <a:pathLst>
                  <a:path extrusionOk="0" h="7450" w="12321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rect b="b" l="l" r="r" t="t"/>
                <a:pathLst>
                  <a:path extrusionOk="0" h="4157" w="2701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1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rect b="b" l="l" r="r" t="t"/>
                <a:pathLst>
                  <a:path extrusionOk="0" h="4287" w="2812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rect b="b" l="l" r="r" t="t"/>
                <a:pathLst>
                  <a:path extrusionOk="0" h="4036" w="2608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1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rect b="b" l="l" r="r" t="t"/>
                <a:pathLst>
                  <a:path extrusionOk="0" h="4148" w="2738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1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rect b="b" l="l" r="r" t="t"/>
                <a:pathLst>
                  <a:path extrusionOk="0" h="4092" w="2598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1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rect b="b" l="l" r="r" t="t"/>
                <a:pathLst>
                  <a:path extrusionOk="0" h="4219" w="2728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1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rect b="b" l="l" r="r" t="t"/>
                <a:pathLst>
                  <a:path extrusionOk="0" h="121" w="5734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1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rect b="b" l="l" r="r" t="t"/>
                <a:pathLst>
                  <a:path extrusionOk="0" h="122" w="2088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1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rect b="b" l="l" r="r" t="t"/>
                <a:pathLst>
                  <a:path extrusionOk="0" h="122" w="2515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rect b="b" l="l" r="r" t="t"/>
                <a:pathLst>
                  <a:path extrusionOk="0" h="113" w="3721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rect b="b" l="l" r="r" t="t"/>
                <a:pathLst>
                  <a:path extrusionOk="0" h="112" w="578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rect b="b" l="l" r="r" t="t"/>
                <a:pathLst>
                  <a:path extrusionOk="0" h="113" w="1912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1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rect b="b" l="l" r="r" t="t"/>
                <a:pathLst>
                  <a:path extrusionOk="0" h="113" w="3387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1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rect b="b" l="l" r="r" t="t"/>
                <a:pathLst>
                  <a:path extrusionOk="0" h="354" w="2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1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rect b="b" l="l" r="r" t="t"/>
                <a:pathLst>
                  <a:path extrusionOk="0" h="6625" w="9306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1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rect b="b" l="l" r="r" t="t"/>
                <a:pathLst>
                  <a:path extrusionOk="0" h="6754" w="9427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1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rect b="b" l="l" r="r" t="t"/>
                <a:pathLst>
                  <a:path extrusionOk="0" h="1114" w="9305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1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rect b="b" l="l" r="r" t="t"/>
                <a:pathLst>
                  <a:path extrusionOk="0" h="1235" w="9417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1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rect b="b" l="l" r="r" t="t"/>
                <a:pathLst>
                  <a:path extrusionOk="0" h="456" w="456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1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rect b="b" l="l" r="r" t="t"/>
                <a:pathLst>
                  <a:path extrusionOk="0" h="456" w="465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rect b="b" l="l" r="r" t="t"/>
                <a:pathLst>
                  <a:path extrusionOk="0" h="456" w="464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rect b="b" l="l" r="r" t="t"/>
                <a:pathLst>
                  <a:path extrusionOk="0" h="5465" w="9305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1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rect b="b" l="l" r="r" t="t"/>
                <a:pathLst>
                  <a:path extrusionOk="0" h="5585" w="9426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rect b="b" l="l" r="r" t="t"/>
                <a:pathLst>
                  <a:path extrusionOk="0" h="113" w="3944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rect b="b" l="l" r="r" t="t"/>
                <a:pathLst>
                  <a:path extrusionOk="0" h="122" w="1458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rect b="b" l="l" r="r" t="t"/>
                <a:pathLst>
                  <a:path extrusionOk="0" h="122" w="1754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1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rect b="b" l="l" r="r" t="t"/>
                <a:pathLst>
                  <a:path extrusionOk="0" h="112" w="2571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rect b="b" l="l" r="r" t="t"/>
                <a:pathLst>
                  <a:path extrusionOk="0" h="112" w="3981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rect b="b" l="l" r="r" t="t"/>
                <a:pathLst>
                  <a:path extrusionOk="0" h="121" w="1337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rect b="b" l="l" r="r" t="t"/>
                <a:pathLst>
                  <a:path extrusionOk="0" h="121" w="2348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rect b="b" l="l" r="r" t="t"/>
                <a:pathLst>
                  <a:path extrusionOk="0" h="2821" w="2821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rect b="b" l="l" r="r" t="t"/>
                <a:pathLst>
                  <a:path extrusionOk="0" h="2942" w="2932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rect b="b" l="l" r="r" t="t"/>
                <a:pathLst>
                  <a:path extrusionOk="0" h="2822" w="2821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rect b="b" l="l" r="r" t="t"/>
                <a:pathLst>
                  <a:path extrusionOk="0" h="2941" w="2933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rect b="b" l="l" r="r" t="t"/>
                <a:pathLst>
                  <a:path extrusionOk="0" h="4194" w="4713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rect b="b" l="l" r="r" t="t"/>
                <a:pathLst>
                  <a:path extrusionOk="0" h="4305" w="4305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rect b="b" l="l" r="r" t="t"/>
                <a:pathLst>
                  <a:path extrusionOk="0" h="4193" w="4509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rect b="b" l="l" r="r" t="t"/>
                <a:pathLst>
                  <a:path extrusionOk="0" h="4306" w="4314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rect b="b" l="l" r="r" t="t"/>
                <a:pathLst>
                  <a:path extrusionOk="0" h="4306" w="1365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rect b="b" l="l" r="r" t="t"/>
                <a:pathLst>
                  <a:path extrusionOk="0" h="112" w="3962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rect b="b" l="l" r="r" t="t"/>
                <a:pathLst>
                  <a:path extrusionOk="0" h="121" w="3962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8" name="Google Shape;368;p19"/>
            <p:cNvSpPr/>
            <p:nvPr/>
          </p:nvSpPr>
          <p:spPr>
            <a:xfrm>
              <a:off x="1925692" y="2196479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9" name="Google Shape;369;p19"/>
            <p:cNvGrpSpPr/>
            <p:nvPr/>
          </p:nvGrpSpPr>
          <p:grpSpPr>
            <a:xfrm>
              <a:off x="3729110" y="795775"/>
              <a:ext cx="1239905" cy="584116"/>
              <a:chOff x="6947135" y="2460525"/>
              <a:chExt cx="1239905" cy="584116"/>
            </a:xfrm>
          </p:grpSpPr>
          <p:sp>
            <p:nvSpPr>
              <p:cNvPr id="370" name="Google Shape;370;p1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rect b="b" l="l" r="r" t="t"/>
                <a:pathLst>
                  <a:path extrusionOk="0" h="493" w="3823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rect b="b" l="l" r="r" t="t"/>
                <a:pathLst>
                  <a:path extrusionOk="0" h="604" w="3944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rect b="b" l="l" r="r" t="t"/>
                <a:pathLst>
                  <a:path extrusionOk="0" h="317" w="219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rect b="b" l="l" r="r" t="t"/>
                <a:pathLst>
                  <a:path extrusionOk="0" h="316" w="219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rect b="b" l="l" r="r" t="t"/>
                <a:pathLst>
                  <a:path extrusionOk="0" h="1606" w="3711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rect b="b" l="l" r="r" t="t"/>
                <a:pathLst>
                  <a:path extrusionOk="0" h="1715" w="3841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rect b="b" l="l" r="r" t="t"/>
                <a:pathLst>
                  <a:path extrusionOk="0" h="604" w="613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rect b="b" l="l" r="r" t="t"/>
                <a:pathLst>
                  <a:path extrusionOk="0" h="719" w="725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rect b="b" l="l" r="r" t="t"/>
                <a:pathLst>
                  <a:path extrusionOk="0" h="6927" w="7432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rect b="b" l="l" r="r" t="t"/>
                <a:pathLst>
                  <a:path extrusionOk="0" h="7049" w="7404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rect b="b" l="l" r="r" t="t"/>
                <a:pathLst>
                  <a:path extrusionOk="0" h="6931" w="7877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rect b="b" l="l" r="r" t="t"/>
                <a:pathLst>
                  <a:path extrusionOk="0" h="7046" w="7552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rect b="b" l="l" r="r" t="t"/>
                <a:pathLst>
                  <a:path extrusionOk="0" h="1697" w="1689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rect b="b" l="l" r="r" t="t"/>
                <a:pathLst>
                  <a:path extrusionOk="0" h="3768" w="3285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rect b="b" l="l" r="r" t="t"/>
                <a:pathLst>
                  <a:path extrusionOk="0" h="3878" w="3405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rect b="b" l="l" r="r" t="t"/>
                <a:pathLst>
                  <a:path extrusionOk="0" h="400" w="2005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rect b="b" l="l" r="r" t="t"/>
                <a:pathLst>
                  <a:path extrusionOk="0" h="521" w="2126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rect b="b" l="l" r="r" t="t"/>
                <a:pathLst>
                  <a:path extrusionOk="0" h="697" w="696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rect b="b" l="l" r="r" t="t"/>
                <a:pathLst>
                  <a:path extrusionOk="0" h="817" w="817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rect b="b" l="l" r="r" t="t"/>
                <a:pathLst>
                  <a:path extrusionOk="0" h="280" w="288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rect b="b" l="l" r="r" t="t"/>
                <a:pathLst>
                  <a:path extrusionOk="0" h="400" w="40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rect b="b" l="l" r="r" t="t"/>
                <a:pathLst>
                  <a:path extrusionOk="0" h="122" w="855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rect b="b" l="l" r="r" t="t"/>
                <a:pathLst>
                  <a:path extrusionOk="0" h="112" w="2236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1" name="Google Shape;401;p1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1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rect b="b" l="l" r="r" t="t"/>
                <a:pathLst>
                  <a:path extrusionOk="0" h="1875" w="1875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rect b="b" l="l" r="r" t="t"/>
                <a:pathLst>
                  <a:path extrusionOk="0" h="762" w="113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rect b="b" l="l" r="r" t="t"/>
                <a:pathLst>
                  <a:path extrusionOk="0" h="752" w="113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rect b="b" l="l" r="r" t="t"/>
                <a:pathLst>
                  <a:path extrusionOk="0" h="569" w="586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rect b="b" l="l" r="r" t="t"/>
                <a:pathLst>
                  <a:path extrusionOk="0" h="446" w="455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rect b="b" l="l" r="r" t="t"/>
                <a:pathLst>
                  <a:path extrusionOk="0" h="571" w="585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rect b="b" l="l" r="r" t="t"/>
                <a:pathLst>
                  <a:path extrusionOk="0" h="446" w="456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rect b="b" l="l" r="r" t="t"/>
                <a:pathLst>
                  <a:path extrusionOk="0" h="571" w="586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rect b="b" l="l" r="r" t="t"/>
                <a:pathLst>
                  <a:path extrusionOk="0" h="569" w="585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rect b="b" l="l" r="r" t="t"/>
                <a:pathLst>
                  <a:path extrusionOk="0" h="688" w="678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rect b="b" l="l" r="r" t="t"/>
                <a:pathLst>
                  <a:path extrusionOk="0" h="2070" w="1698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1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rect b="b" l="l" r="r" t="t"/>
                <a:pathLst>
                  <a:path extrusionOk="0" h="2183" w="1717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1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rect b="b" l="l" r="r" t="t"/>
                <a:pathLst>
                  <a:path extrusionOk="0" h="1548" w="2069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rect b="b" l="l" r="r" t="t"/>
                <a:pathLst>
                  <a:path extrusionOk="0" h="1661" w="2181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rect b="b" l="l" r="r" t="t"/>
                <a:pathLst>
                  <a:path extrusionOk="0" h="3562" w="2097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1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rect b="b" l="l" r="r" t="t"/>
                <a:pathLst>
                  <a:path extrusionOk="0" h="3681" w="2218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rect b="b" l="l" r="r" t="t"/>
                <a:pathLst>
                  <a:path extrusionOk="0" h="5724" w="130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rect b="b" l="l" r="r" t="t"/>
                <a:pathLst>
                  <a:path extrusionOk="0" h="5836" w="1411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rect b="b" l="l" r="r" t="t"/>
                <a:pathLst>
                  <a:path extrusionOk="0" h="3628" w="1291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rect b="b" l="l" r="r" t="t"/>
                <a:pathLst>
                  <a:path extrusionOk="0" h="3740" w="1401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rect b="b" l="l" r="r" t="t"/>
                <a:pathLst>
                  <a:path extrusionOk="0" h="2051" w="1299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rect b="b" l="l" r="r" t="t"/>
                <a:pathLst>
                  <a:path extrusionOk="0" h="2153" w="1402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rect b="b" l="l" r="r" t="t"/>
                <a:pathLst>
                  <a:path extrusionOk="0" h="6736" w="1299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rect b="b" l="l" r="r" t="t"/>
                <a:pathLst>
                  <a:path extrusionOk="0" h="6829" w="1384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rect b="b" l="l" r="r" t="t"/>
                <a:pathLst>
                  <a:path extrusionOk="0" h="6587" w="130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rect b="b" l="l" r="r" t="t"/>
                <a:pathLst>
                  <a:path extrusionOk="0" h="6699" w="1402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rect b="b" l="l" r="r" t="t"/>
                <a:pathLst>
                  <a:path extrusionOk="0" h="836" w="130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rect b="b" l="l" r="r" t="t"/>
                <a:pathLst>
                  <a:path extrusionOk="0" h="947" w="1402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rect b="b" l="l" r="r" t="t"/>
                <a:pathLst>
                  <a:path extrusionOk="0" h="1597" w="3712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rect b="b" l="l" r="r" t="t"/>
                <a:pathLst>
                  <a:path extrusionOk="0" h="1711" w="3842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rect b="b" l="l" r="r" t="t"/>
                <a:pathLst>
                  <a:path extrusionOk="0" h="604" w="604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rect b="b" l="l" r="r" t="t"/>
                <a:pathLst>
                  <a:path extrusionOk="0" h="723" w="734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1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rect b="b" l="l" r="r" t="t"/>
                <a:pathLst>
                  <a:path extrusionOk="0" h="6930" w="7422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rect b="b" l="l" r="r" t="t"/>
                <a:pathLst>
                  <a:path extrusionOk="0" h="7045" w="7404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rect b="b" l="l" r="r" t="t"/>
                <a:pathLst>
                  <a:path extrusionOk="0" h="6928" w="7877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rect b="b" l="l" r="r" t="t"/>
                <a:pathLst>
                  <a:path extrusionOk="0" h="7047" w="7394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rect b="b" l="l" r="r" t="t"/>
                <a:pathLst>
                  <a:path extrusionOk="0" h="1696" w="169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rect b="b" l="l" r="r" t="t"/>
                <a:pathLst>
                  <a:path extrusionOk="0" h="484" w="3823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rect b="b" l="l" r="r" t="t"/>
                <a:pathLst>
                  <a:path extrusionOk="0" h="604" w="3943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rect b="b" l="l" r="r" t="t"/>
                <a:pathLst>
                  <a:path extrusionOk="0" h="325" w="220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1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rect b="b" l="l" r="r" t="t"/>
                <a:pathLst>
                  <a:path extrusionOk="0" h="1448" w="1959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rect b="b" l="l" r="r" t="t"/>
                <a:pathLst>
                  <a:path extrusionOk="0" h="1578" w="2069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rect b="b" l="l" r="r" t="t"/>
                <a:pathLst>
                  <a:path extrusionOk="0" h="2422" w="2905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rect b="b" l="l" r="r" t="t"/>
                <a:pathLst>
                  <a:path extrusionOk="0" h="2543" w="3016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rect b="b" l="l" r="r" t="t"/>
                <a:pathLst>
                  <a:path extrusionOk="0" h="1012" w="529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rect b="b" l="l" r="r" t="t"/>
                <a:pathLst>
                  <a:path extrusionOk="0" h="1124" w="65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1" name="Google Shape;471;p19"/>
            <p:cNvGrpSpPr/>
            <p:nvPr/>
          </p:nvGrpSpPr>
          <p:grpSpPr>
            <a:xfrm flipH="1">
              <a:off x="3725956" y="3512636"/>
              <a:ext cx="1329442" cy="916475"/>
              <a:chOff x="713230" y="2963286"/>
              <a:chExt cx="1329442" cy="916475"/>
            </a:xfrm>
          </p:grpSpPr>
          <p:sp>
            <p:nvSpPr>
              <p:cNvPr id="472" name="Google Shape;472;p1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rect b="b" l="l" r="r" t="t"/>
                <a:pathLst>
                  <a:path extrusionOk="0" h="762" w="121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rect b="b" l="l" r="r" t="t"/>
                <a:pathLst>
                  <a:path extrusionOk="0" h="753" w="121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rect b="b" l="l" r="r" t="t"/>
                <a:pathLst>
                  <a:path extrusionOk="0" h="122" w="762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rect b="b" l="l" r="r" t="t"/>
                <a:pathLst>
                  <a:path extrusionOk="0" h="122" w="753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rect b="b" l="l" r="r" t="t"/>
                <a:pathLst>
                  <a:path extrusionOk="0" h="572" w="586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rect b="b" l="l" r="r" t="t"/>
                <a:pathLst>
                  <a:path extrusionOk="0" h="578" w="585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rect b="b" l="l" r="r" t="t"/>
                <a:pathLst>
                  <a:path extrusionOk="0" h="578" w="586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rect b="b" l="l" r="r" t="t"/>
                <a:pathLst>
                  <a:path extrusionOk="0" h="572" w="585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rect b="b" l="l" r="r" t="t"/>
                <a:pathLst>
                  <a:path extrusionOk="0" h="910" w="901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1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rect b="b" l="l" r="r" t="t"/>
                <a:pathLst>
                  <a:path extrusionOk="0" h="493" w="3823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rect b="b" l="l" r="r" t="t"/>
                <a:pathLst>
                  <a:path extrusionOk="0" h="604" w="3935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1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rect b="b" l="l" r="r" t="t"/>
                <a:pathLst>
                  <a:path extrusionOk="0" h="428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rect b="b" l="l" r="r" t="t"/>
                <a:pathLst>
                  <a:path extrusionOk="0" h="6926" w="7422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rect b="b" l="l" r="r" t="t"/>
                <a:pathLst>
                  <a:path extrusionOk="0" h="7047" w="7246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rect b="b" l="l" r="r" t="t"/>
                <a:pathLst>
                  <a:path extrusionOk="0" h="6929" w="7905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1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rect b="b" l="l" r="r" t="t"/>
                <a:pathLst>
                  <a:path extrusionOk="0" h="7044" w="7404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1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rect b="b" l="l" r="r" t="t"/>
                <a:pathLst>
                  <a:path extrusionOk="0" h="1522" w="1495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rect b="b" l="l" r="r" t="t"/>
                <a:pathLst>
                  <a:path extrusionOk="0" h="1696" w="1689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rect b="b" l="l" r="r" t="t"/>
                <a:pathLst>
                  <a:path extrusionOk="0" h="604" w="604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rect b="b" l="l" r="r" t="t"/>
                <a:pathLst>
                  <a:path extrusionOk="0" h="973" w="193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rect b="b" l="l" r="r" t="t"/>
                <a:pathLst>
                  <a:path extrusionOk="0" h="1216" w="1217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rect b="b" l="l" r="r" t="t"/>
                <a:pathLst>
                  <a:path extrusionOk="0" h="973" w="194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rect b="b" l="l" r="r" t="t"/>
                <a:pathLst>
                  <a:path extrusionOk="0" h="1216" w="1216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rect b="b" l="l" r="r" t="t"/>
                <a:pathLst>
                  <a:path extrusionOk="0" h="1100" w="2191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rect b="b" l="l" r="r" t="t"/>
                <a:pathLst>
                  <a:path extrusionOk="0" h="1216" w="2301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rect b="b" l="l" r="r" t="t"/>
                <a:pathLst>
                  <a:path extrusionOk="0" h="1253" w="1244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rect b="b" l="l" r="r" t="t"/>
                <a:pathLst>
                  <a:path extrusionOk="0" h="1365" w="1365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rect b="b" l="l" r="r" t="t"/>
                <a:pathLst>
                  <a:path extrusionOk="0" h="718" w="725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rect b="b" l="l" r="r" t="t"/>
                <a:pathLst>
                  <a:path extrusionOk="0" h="1711" w="3841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6" name="Google Shape;516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17" name="Google Shape;517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518" name="Google Shape;518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0" name="Google Shape;520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21" name="Google Shape;521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522" name="Google Shape;522;p20"/>
          <p:cNvGrpSpPr/>
          <p:nvPr/>
        </p:nvGrpSpPr>
        <p:grpSpPr>
          <a:xfrm>
            <a:off x="5441862" y="1343334"/>
            <a:ext cx="2955371" cy="2456833"/>
            <a:chOff x="5475412" y="1860275"/>
            <a:chExt cx="2955371" cy="2456833"/>
          </a:xfrm>
        </p:grpSpPr>
        <p:sp>
          <p:nvSpPr>
            <p:cNvPr id="523" name="Google Shape;523;p20"/>
            <p:cNvSpPr/>
            <p:nvPr/>
          </p:nvSpPr>
          <p:spPr>
            <a:xfrm>
              <a:off x="5581433" y="2425462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8233235" y="2755955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5475412" y="3604065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8311913" y="3834088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8015063" y="1953753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8015063" y="2047230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8044097" y="2018709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950107" y="2018709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97230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969121" y="2039032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803885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8035159" y="1972653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97230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969121" y="1972653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803885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8035159" y="2039032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8355158" y="2208282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5739149" y="277338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6637773" y="186027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6622459" y="2287528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6619783" y="2282746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175621" y="2313943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6172490" y="2310755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6359445" y="2342407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6356257" y="2338764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6631966" y="2285421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6629290" y="2280127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338003" y="2218302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334359" y="2214658"/>
              <a:ext cx="88241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7468997" y="2075239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465297" y="2072051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7587296" y="2272214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7583596" y="2269026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6112258" y="2077573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6086412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6083224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6314016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6310315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6194635" y="2159722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6191504" y="2156022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6449223" y="2065163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6446035" y="2062032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6930332" y="1988081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6927144" y="1984893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6987888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7051250" y="2066757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7114100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5743641" y="2204582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740453" y="2201451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914201" y="2279045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5854027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794878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974415" y="2277337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70715" y="2274035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7946406" y="2402126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7942706" y="2398938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7741005" y="2150215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7737817" y="2147027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7784272" y="2170538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6902835" y="3774116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5894162" y="2528850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5890974" y="2525662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5995041" y="2636047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5991341" y="2632916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6933520" y="2560559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6930332" y="2556859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893081" y="3731363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5889950" y="3727662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6431802" y="4215089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6428614" y="4211958"/>
              <a:ext cx="1044666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6691628" y="4215089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6687927" y="4211958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7160554" y="2782355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7157423" y="2779167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7228186" y="2854200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7592078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7624243" y="2824084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7653334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7471104" y="290384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7471104" y="294767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7471104" y="2991456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7453171" y="3091309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7231374" y="3221734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7231374" y="3178411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7231374" y="3134575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7417761" y="3341114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245607" y="3341114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245607" y="3390756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7337490" y="2894335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7333790" y="2890065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7250389" y="2883404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7249819" y="2879875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20"/>
            <p:cNvSpPr/>
            <p:nvPr/>
          </p:nvSpPr>
          <p:spPr>
            <a:xfrm>
              <a:off x="7464272" y="3113853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7461084" y="3111177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7495925" y="3135657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7492224" y="3132469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7504920" y="3149434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7501219" y="3146246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7526553" y="3166797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7523422" y="3163097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7495412" y="3128939"/>
              <a:ext cx="49188" cy="55905"/>
            </a:xfrm>
            <a:custGeom>
              <a:rect b="b" l="l" r="r" t="t"/>
              <a:pathLst>
                <a:path extrusionOk="0" h="982" w="864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7493818" y="3127231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7482205" y="3116130"/>
              <a:ext cx="19072" cy="18502"/>
            </a:xfrm>
            <a:custGeom>
              <a:rect b="b" l="l" r="r" t="t"/>
              <a:pathLst>
                <a:path extrusionOk="0" h="325" w="335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7481123" y="3114536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7487499" y="3121937"/>
              <a:ext cx="18502" cy="18218"/>
            </a:xfrm>
            <a:custGeom>
              <a:rect b="b" l="l" r="r" t="t"/>
              <a:pathLst>
                <a:path extrusionOk="0" h="320" w="325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7485905" y="3120115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6932439" y="3332119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6929251" y="3328419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6626671" y="3327906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6623483" y="3324718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6695328" y="3411877"/>
              <a:ext cx="136290" cy="100937"/>
            </a:xfrm>
            <a:custGeom>
              <a:rect b="b" l="l" r="r" t="t"/>
              <a:pathLst>
                <a:path extrusionOk="0" h="1773" w="2394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6692140" y="3408689"/>
              <a:ext cx="142667" cy="107768"/>
            </a:xfrm>
            <a:custGeom>
              <a:rect b="b" l="l" r="r" t="t"/>
              <a:pathLst>
                <a:path extrusionOk="0" h="1893" w="2506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6695328" y="3425597"/>
              <a:ext cx="136290" cy="37232"/>
            </a:xfrm>
            <a:custGeom>
              <a:rect b="b" l="l" r="r" t="t"/>
              <a:pathLst>
                <a:path extrusionOk="0" h="654" w="2394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6693734" y="3422409"/>
              <a:ext cx="139479" cy="43381"/>
            </a:xfrm>
            <a:custGeom>
              <a:rect b="b" l="l" r="r" t="t"/>
              <a:pathLst>
                <a:path extrusionOk="0" h="762" w="245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6732275" y="3079126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6732275" y="3083908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6728575" y="3080720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20"/>
            <p:cNvSpPr/>
            <p:nvPr/>
          </p:nvSpPr>
          <p:spPr>
            <a:xfrm>
              <a:off x="6793531" y="3145164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20"/>
            <p:cNvSpPr/>
            <p:nvPr/>
          </p:nvSpPr>
          <p:spPr>
            <a:xfrm>
              <a:off x="6942971" y="3145164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6793531" y="3208526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6893328" y="3175280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6793531" y="3175280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6931926" y="3208526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6732275" y="2787650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6728575" y="2783949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6997395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7035424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7073452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6833154" y="2829891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6829966" y="2826703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6851656" y="2848393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6848468" y="2845205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6915018" y="2877939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6909724" y="2906973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6906536" y="2903842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6131273" y="2776548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6127572" y="2773360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6317204" y="2829094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6322441" y="2825678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6370547" y="2912780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6366846" y="2909649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6386885" y="2864731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6383697" y="2861031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6246953" y="3037967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6243765" y="3034779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6246953" y="3133038"/>
              <a:ext cx="324843" cy="58638"/>
            </a:xfrm>
            <a:custGeom>
              <a:rect b="b" l="l" r="r" t="t"/>
              <a:pathLst>
                <a:path extrusionOk="0" h="1030" w="5706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6243765" y="3129850"/>
              <a:ext cx="331731" cy="65526"/>
            </a:xfrm>
            <a:custGeom>
              <a:rect b="b" l="l" r="r" t="t"/>
              <a:pathLst>
                <a:path extrusionOk="0" h="1151" w="5827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6362576" y="3211714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6131273" y="3328419"/>
              <a:ext cx="460564" cy="268880"/>
            </a:xfrm>
            <a:custGeom>
              <a:rect b="b" l="l" r="r" t="t"/>
              <a:pathLst>
                <a:path extrusionOk="0" h="4723" w="809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6466643" y="3355346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6463455" y="3352158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6365252" y="3443017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6362064" y="3439829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6461861" y="3355346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6458161" y="3352158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359958" y="3443017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6356770" y="3439829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6263292" y="3494765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6260161" y="3491577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6258054" y="3494765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254866" y="3491577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6166113" y="3528069"/>
              <a:ext cx="71903" cy="29091"/>
            </a:xfrm>
            <a:custGeom>
              <a:rect b="b" l="l" r="r" t="t"/>
              <a:pathLst>
                <a:path extrusionOk="0" h="511" w="1263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6162470" y="3524369"/>
              <a:ext cx="78734" cy="35923"/>
            </a:xfrm>
            <a:custGeom>
              <a:rect b="b" l="l" r="r" t="t"/>
              <a:pathLst>
                <a:path extrusionOk="0" h="631" w="1383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6160876" y="3528069"/>
              <a:ext cx="71846" cy="26985"/>
            </a:xfrm>
            <a:custGeom>
              <a:rect b="b" l="l" r="r" t="t"/>
              <a:pathLst>
                <a:path extrusionOk="0" h="474" w="1262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6157176" y="3524369"/>
              <a:ext cx="78734" cy="34386"/>
            </a:xfrm>
            <a:custGeom>
              <a:rect b="b" l="l" r="r" t="t"/>
              <a:pathLst>
                <a:path extrusionOk="0" h="604" w="1383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6176190" y="3382729"/>
              <a:ext cx="163731" cy="111184"/>
            </a:xfrm>
            <a:custGeom>
              <a:rect b="b" l="l" r="r" t="t"/>
              <a:pathLst>
                <a:path extrusionOk="0" h="1953" w="2876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6297108" y="3363259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7410929" y="3726638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696618" y="4217195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3" name="Google Shape;23;p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5" name="Google Shape;25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6" name="Google Shape;26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7" name="Google Shape;27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8" name="Google Shape;28;p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" name="Google Shape;29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" name="Google Shape;30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31" name="Google Shape;31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22"/>
          <p:cNvSpPr txBox="1"/>
          <p:nvPr>
            <p:ph idx="1" type="subTitle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5" name="Google Shape;705;p22"/>
          <p:cNvSpPr txBox="1"/>
          <p:nvPr>
            <p:ph idx="2" type="subTitle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6" name="Google Shape;706;p22"/>
          <p:cNvSpPr txBox="1"/>
          <p:nvPr>
            <p:ph idx="3" type="subTitle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7" name="Google Shape;707;p22"/>
          <p:cNvSpPr txBox="1"/>
          <p:nvPr>
            <p:ph idx="4" type="subTitle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8" name="Google Shape;708;p22"/>
          <p:cNvSpPr txBox="1"/>
          <p:nvPr>
            <p:ph idx="5" type="subTitle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9" name="Google Shape;709;p22"/>
          <p:cNvSpPr txBox="1"/>
          <p:nvPr>
            <p:ph idx="6" type="subTitle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710" name="Google Shape;710;p2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11" name="Google Shape;711;p2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12" name="Google Shape;712;p2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13" name="Google Shape;713;p2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14" name="Google Shape;714;p2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15" name="Google Shape;715;p2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16" name="Google Shape;716;p2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17" name="Google Shape;717;p2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18" name="Google Shape;718;p2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19" name="Google Shape;719;p22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23"/>
          <p:cNvSpPr txBox="1"/>
          <p:nvPr>
            <p:ph idx="1" type="subTitle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2" name="Google Shape;722;p23"/>
          <p:cNvSpPr txBox="1"/>
          <p:nvPr>
            <p:ph idx="2" type="subTitle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3" name="Google Shape;723;p23"/>
          <p:cNvSpPr txBox="1"/>
          <p:nvPr>
            <p:ph idx="3" type="subTitle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24" name="Google Shape;724;p23"/>
          <p:cNvSpPr txBox="1"/>
          <p:nvPr>
            <p:ph idx="4" type="subTitle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725" name="Google Shape;725;p2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26" name="Google Shape;726;p2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27" name="Google Shape;727;p2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28" name="Google Shape;728;p2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29" name="Google Shape;729;p2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30" name="Google Shape;730;p2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31" name="Google Shape;731;p2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32" name="Google Shape;732;p2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33" name="Google Shape;733;p2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34" name="Google Shape;734;p23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2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37" name="Google Shape;737;p2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38" name="Google Shape;738;p2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39" name="Google Shape;739;p2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40" name="Google Shape;740;p2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41" name="Google Shape;741;p2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42" name="Google Shape;742;p2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3" name="Google Shape;743;p2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44" name="Google Shape;744;p2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45" name="Google Shape;745;p24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746" name="Google Shape;746;p24"/>
          <p:cNvSpPr txBox="1"/>
          <p:nvPr>
            <p:ph idx="1" type="subTitle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5"/>
          <p:cNvSpPr txBox="1"/>
          <p:nvPr>
            <p:ph idx="1" type="subTitle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49" name="Google Shape;749;p25"/>
          <p:cNvSpPr txBox="1"/>
          <p:nvPr>
            <p:ph idx="2" type="subTitle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50" name="Google Shape;750;p25"/>
          <p:cNvSpPr txBox="1"/>
          <p:nvPr>
            <p:ph idx="3" type="subTitle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51" name="Google Shape;751;p25"/>
          <p:cNvSpPr txBox="1"/>
          <p:nvPr>
            <p:ph idx="4" type="subTitle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52" name="Google Shape;752;p25"/>
          <p:cNvSpPr txBox="1"/>
          <p:nvPr>
            <p:ph idx="5" type="subTitle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53" name="Google Shape;753;p25"/>
          <p:cNvSpPr txBox="1"/>
          <p:nvPr>
            <p:ph idx="6" type="subTitle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54" name="Google Shape;754;p25"/>
          <p:cNvSpPr txBox="1"/>
          <p:nvPr>
            <p:ph idx="7" type="subTitle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55" name="Google Shape;755;p25"/>
          <p:cNvSpPr txBox="1"/>
          <p:nvPr>
            <p:ph idx="8" type="subTitle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756" name="Google Shape;756;p2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57" name="Google Shape;757;p2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58" name="Google Shape;758;p2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59" name="Google Shape;759;p2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60" name="Google Shape;760;p2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61" name="Google Shape;761;p2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62" name="Google Shape;762;p2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3" name="Google Shape;763;p2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64" name="Google Shape;764;p2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65" name="Google Shape;765;p2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6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68" name="Google Shape;768;p26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769" name="Google Shape;769;p2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70" name="Google Shape;770;p2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71" name="Google Shape;771;p2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72" name="Google Shape;772;p2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73" name="Google Shape;773;p2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74" name="Google Shape;774;p2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75" name="Google Shape;775;p2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76" name="Google Shape;776;p2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77" name="Google Shape;777;p2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27"/>
          <p:cNvSpPr txBox="1"/>
          <p:nvPr>
            <p:ph idx="1" type="body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780" name="Google Shape;780;p2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81" name="Google Shape;781;p2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82" name="Google Shape;782;p2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83" name="Google Shape;783;p2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84" name="Google Shape;784;p2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85" name="Google Shape;785;p2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86" name="Google Shape;786;p2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87" name="Google Shape;787;p2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88" name="Google Shape;788;p2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89" name="Google Shape;789;p2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1" name="Google Shape;791;p2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92" name="Google Shape;792;p2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93" name="Google Shape;793;p2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94" name="Google Shape;794;p2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95" name="Google Shape;795;p2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96" name="Google Shape;796;p2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97" name="Google Shape;797;p2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98" name="Google Shape;798;p2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99" name="Google Shape;799;p2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800" name="Google Shape;800;p28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29"/>
          <p:cNvSpPr txBox="1"/>
          <p:nvPr>
            <p:ph idx="1" type="subTitle"/>
          </p:nvPr>
        </p:nvSpPr>
        <p:spPr>
          <a:xfrm>
            <a:off x="713225" y="1900862"/>
            <a:ext cx="4306500" cy="19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3" name="Google Shape;803;p29"/>
          <p:cNvSpPr txBox="1"/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4" name="Google Shape;804;p29"/>
          <p:cNvSpPr/>
          <p:nvPr>
            <p:ph idx="2" type="pic"/>
          </p:nvPr>
        </p:nvSpPr>
        <p:spPr>
          <a:xfrm>
            <a:off x="5019725" y="965075"/>
            <a:ext cx="2203500" cy="3213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805" name="Google Shape;805;p2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06" name="Google Shape;806;p2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07" name="Google Shape;807;p2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08" name="Google Shape;808;p2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09" name="Google Shape;809;p2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10" name="Google Shape;810;p2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11" name="Google Shape;811;p2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12" name="Google Shape;812;p2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13" name="Google Shape;813;p2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30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16" name="Google Shape;816;p3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17" name="Google Shape;817;p3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18" name="Google Shape;818;p3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19" name="Google Shape;819;p3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20" name="Google Shape;820;p3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21" name="Google Shape;821;p3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22" name="Google Shape;822;p3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23" name="Google Shape;823;p3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24" name="Google Shape;824;p3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31"/>
          <p:cNvSpPr txBox="1"/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7" name="Google Shape;827;p31"/>
          <p:cNvSpPr txBox="1"/>
          <p:nvPr>
            <p:ph idx="1" type="subTitle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828" name="Google Shape;828;p3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29" name="Google Shape;829;p3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30" name="Google Shape;830;p3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31" name="Google Shape;831;p3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32" name="Google Shape;832;p3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33" name="Google Shape;833;p3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34" name="Google Shape;834;p3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35" name="Google Shape;835;p3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36" name="Google Shape;836;p3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/>
          <p:nvPr>
            <p:ph idx="1" type="body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4" name="Google Shape;34;p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5" name="Google Shape;35;p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6" name="Google Shape;36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" name="Google Shape;37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39" name="Google Shape;39;p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40" name="Google Shape;40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" name="Google Shape;41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42" name="Google Shape;42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43" name="Google Shape;43;p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3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39" name="Google Shape;839;p32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33"/>
          <p:cNvSpPr txBox="1"/>
          <p:nvPr>
            <p:ph hasCustomPrompt="1" type="title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2" name="Google Shape;842;p33"/>
          <p:cNvSpPr txBox="1"/>
          <p:nvPr>
            <p:ph idx="1" type="subTitle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843" name="Google Shape;843;p3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44" name="Google Shape;844;p3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45" name="Google Shape;845;p3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46" name="Google Shape;846;p3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47" name="Google Shape;847;p3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48" name="Google Shape;848;p3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49" name="Google Shape;849;p3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50" name="Google Shape;850;p3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51" name="Google Shape;851;p3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35"/>
          <p:cNvSpPr txBox="1"/>
          <p:nvPr>
            <p:ph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5" name="Google Shape;855;p35"/>
          <p:cNvSpPr txBox="1"/>
          <p:nvPr>
            <p:ph idx="2" type="title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6" name="Google Shape;856;p35"/>
          <p:cNvSpPr txBox="1"/>
          <p:nvPr>
            <p:ph idx="3" type="title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7" name="Google Shape;857;p35"/>
          <p:cNvSpPr txBox="1"/>
          <p:nvPr>
            <p:ph idx="4" type="title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8" name="Google Shape;858;p35"/>
          <p:cNvSpPr txBox="1"/>
          <p:nvPr>
            <p:ph idx="5" type="title"/>
          </p:nvPr>
        </p:nvSpPr>
        <p:spPr>
          <a:xfrm>
            <a:off x="4698356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9" name="Google Shape;859;p35"/>
          <p:cNvSpPr txBox="1"/>
          <p:nvPr>
            <p:ph idx="6" type="title"/>
          </p:nvPr>
        </p:nvSpPr>
        <p:spPr>
          <a:xfrm>
            <a:off x="4698356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0" name="Google Shape;860;p35"/>
          <p:cNvSpPr txBox="1"/>
          <p:nvPr>
            <p:ph idx="1" type="subTitle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1" name="Google Shape;861;p35"/>
          <p:cNvSpPr txBox="1"/>
          <p:nvPr>
            <p:ph idx="7" type="subTitle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2" name="Google Shape;862;p35"/>
          <p:cNvSpPr txBox="1"/>
          <p:nvPr>
            <p:ph idx="8" type="subTitle"/>
          </p:nvPr>
        </p:nvSpPr>
        <p:spPr>
          <a:xfrm>
            <a:off x="4698356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3" name="Google Shape;863;p35"/>
          <p:cNvSpPr txBox="1"/>
          <p:nvPr>
            <p:ph idx="9" type="subTitle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4" name="Google Shape;864;p35"/>
          <p:cNvSpPr txBox="1"/>
          <p:nvPr>
            <p:ph idx="13" type="subTitle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5" name="Google Shape;865;p35"/>
          <p:cNvSpPr txBox="1"/>
          <p:nvPr>
            <p:ph idx="14" type="subTitle"/>
          </p:nvPr>
        </p:nvSpPr>
        <p:spPr>
          <a:xfrm>
            <a:off x="4698356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866" name="Google Shape;866;p3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7" name="Google Shape;867;p3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68" name="Google Shape;868;p3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69" name="Google Shape;869;p3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70" name="Google Shape;870;p3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71" name="Google Shape;871;p3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72" name="Google Shape;872;p3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73" name="Google Shape;873;p3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74" name="Google Shape;874;p3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875" name="Google Shape;875;p35"/>
          <p:cNvSpPr txBox="1"/>
          <p:nvPr>
            <p:ph idx="15"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6"/>
          <p:cNvSpPr txBox="1"/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8" name="Google Shape;878;p36"/>
          <p:cNvSpPr txBox="1"/>
          <p:nvPr>
            <p:ph idx="1" type="subTitle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879" name="Google Shape;879;p3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80" name="Google Shape;880;p3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81" name="Google Shape;881;p3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82" name="Google Shape;882;p3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83" name="Google Shape;883;p3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84" name="Google Shape;884;p3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85" name="Google Shape;885;p3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86" name="Google Shape;886;p3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87" name="Google Shape;887;p3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37"/>
          <p:cNvSpPr txBox="1"/>
          <p:nvPr>
            <p:ph idx="1" type="subTitle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0" name="Google Shape;890;p37"/>
          <p:cNvSpPr txBox="1"/>
          <p:nvPr>
            <p:ph idx="2" type="subTitle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1" name="Google Shape;891;p37"/>
          <p:cNvSpPr txBox="1"/>
          <p:nvPr>
            <p:ph idx="3" type="subTitle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2" name="Google Shape;892;p37"/>
          <p:cNvSpPr txBox="1"/>
          <p:nvPr>
            <p:ph idx="4" type="subTitle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3" name="Google Shape;893;p37"/>
          <p:cNvSpPr txBox="1"/>
          <p:nvPr>
            <p:ph idx="5" type="subTitle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4" name="Google Shape;894;p37"/>
          <p:cNvSpPr txBox="1"/>
          <p:nvPr>
            <p:ph idx="6" type="subTitle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5" name="Google Shape;895;p37"/>
          <p:cNvSpPr txBox="1"/>
          <p:nvPr>
            <p:ph idx="7" type="subTitle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6" name="Google Shape;896;p37"/>
          <p:cNvSpPr txBox="1"/>
          <p:nvPr>
            <p:ph idx="8" type="subTitle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7" name="Google Shape;897;p37"/>
          <p:cNvSpPr txBox="1"/>
          <p:nvPr>
            <p:ph idx="9" type="subTitle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8" name="Google Shape;898;p37"/>
          <p:cNvSpPr txBox="1"/>
          <p:nvPr>
            <p:ph idx="13" type="subTitle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9" name="Google Shape;899;p37"/>
          <p:cNvSpPr txBox="1"/>
          <p:nvPr>
            <p:ph idx="14" type="subTitle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00" name="Google Shape;900;p37"/>
          <p:cNvSpPr txBox="1"/>
          <p:nvPr>
            <p:ph idx="15" type="subTitle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901" name="Google Shape;901;p3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02" name="Google Shape;902;p3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03" name="Google Shape;903;p3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4" name="Google Shape;904;p3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05" name="Google Shape;905;p3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906" name="Google Shape;906;p3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07" name="Google Shape;907;p3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8" name="Google Shape;908;p3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09" name="Google Shape;909;p3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910" name="Google Shape;910;p3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38"/>
          <p:cNvSpPr txBox="1"/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3" name="Google Shape;913;p38"/>
          <p:cNvSpPr txBox="1"/>
          <p:nvPr>
            <p:ph idx="1" type="subTitle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14" name="Google Shape;914;p38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Flaticon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Freepik</a:t>
            </a:r>
            <a:r>
              <a:rPr b="0" i="0" lang="el-GR" sz="10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i="0" sz="1000" u="sng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15" name="Google Shape;915;p3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16" name="Google Shape;916;p3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17" name="Google Shape;917;p3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18" name="Google Shape;918;p3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19" name="Google Shape;919;p3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920" name="Google Shape;920;p3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21" name="Google Shape;921;p3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22" name="Google Shape;922;p3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23" name="Google Shape;923;p3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3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26" name="Google Shape;926;p3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27" name="Google Shape;927;p3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28" name="Google Shape;928;p3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29" name="Google Shape;929;p3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930" name="Google Shape;930;p3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31" name="Google Shape;931;p3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2" name="Google Shape;932;p3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33" name="Google Shape;933;p3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934" name="Google Shape;934;p39"/>
          <p:cNvGrpSpPr/>
          <p:nvPr/>
        </p:nvGrpSpPr>
        <p:grpSpPr>
          <a:xfrm>
            <a:off x="518844" y="755087"/>
            <a:ext cx="3381111" cy="3633336"/>
            <a:chOff x="1742893" y="795775"/>
            <a:chExt cx="3381111" cy="3633336"/>
          </a:xfrm>
        </p:grpSpPr>
        <p:sp>
          <p:nvSpPr>
            <p:cNvPr id="935" name="Google Shape;935;p39"/>
            <p:cNvSpPr/>
            <p:nvPr/>
          </p:nvSpPr>
          <p:spPr>
            <a:xfrm>
              <a:off x="1913656" y="3200832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1910411" y="3196997"/>
              <a:ext cx="46022" cy="46081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7" name="Google Shape;937;p39"/>
            <p:cNvGrpSpPr/>
            <p:nvPr/>
          </p:nvGrpSpPr>
          <p:grpSpPr>
            <a:xfrm>
              <a:off x="1742893" y="947115"/>
              <a:ext cx="1986215" cy="3269968"/>
              <a:chOff x="6934075" y="1778325"/>
              <a:chExt cx="689275" cy="1134775"/>
            </a:xfrm>
          </p:grpSpPr>
          <p:sp>
            <p:nvSpPr>
              <p:cNvPr id="938" name="Google Shape;938;p3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rect b="b" l="l" r="r" t="t"/>
                <a:pathLst>
                  <a:path extrusionOk="0" h="2645" w="5474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3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rect b="b" l="l" r="r" t="t"/>
                <a:pathLst>
                  <a:path extrusionOk="0" h="1661" w="3415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p3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rect b="b" l="l" r="r" t="t"/>
                <a:pathLst>
                  <a:path extrusionOk="0" h="6272" w="8304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p3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rect b="b" l="l" r="r" t="t"/>
                <a:pathLst>
                  <a:path extrusionOk="0" h="1643" w="1643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3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rect b="b" l="l" r="r" t="t"/>
                <a:pathLst>
                  <a:path extrusionOk="0" h="2051" w="206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p3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rect b="b" l="l" r="r" t="t"/>
                <a:pathLst>
                  <a:path extrusionOk="0" h="882" w="882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p3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rect b="b" l="l" r="r" t="t"/>
                <a:pathLst>
                  <a:path extrusionOk="0" h="567" w="567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3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rect b="b" l="l" r="r" t="t"/>
                <a:pathLst>
                  <a:path extrusionOk="0" h="13787" w="13796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3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rect b="b" l="l" r="r" t="t"/>
                <a:pathLst>
                  <a:path extrusionOk="0" h="11235" w="16244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3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rect b="b" l="l" r="r" t="t"/>
                <a:pathLst>
                  <a:path extrusionOk="0" h="11346" w="16374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3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rect b="b" l="l" r="r" t="t"/>
                <a:pathLst>
                  <a:path extrusionOk="0" h="9083" w="1387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3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3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rect b="b" l="l" r="r" t="t"/>
                <a:pathLst>
                  <a:path extrusionOk="0" h="3044" w="113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3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rect b="b" l="l" r="r" t="t"/>
                <a:pathLst>
                  <a:path extrusionOk="0" h="363" w="362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3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3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rect b="b" l="l" r="r" t="t"/>
                <a:pathLst>
                  <a:path extrusionOk="0" h="1568" w="2168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3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3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rect b="b" l="l" r="r" t="t"/>
                <a:pathLst>
                  <a:path extrusionOk="0" h="456" w="412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3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rect b="b" l="l" r="r" t="t"/>
                <a:pathLst>
                  <a:path extrusionOk="0" h="576" w="424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3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3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3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rect b="b" l="l" r="r" t="t"/>
                <a:pathLst>
                  <a:path extrusionOk="0" h="6486" w="7552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3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p3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" name="Google Shape;962;p3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rect b="b" l="l" r="r" t="t"/>
                <a:pathLst>
                  <a:path extrusionOk="0" h="288" w="3981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p3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3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rect b="b" l="l" r="r" t="t"/>
                <a:pathLst>
                  <a:path extrusionOk="0" h="521" w="3471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3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3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3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rect b="b" l="l" r="r" t="t"/>
                <a:pathLst>
                  <a:path extrusionOk="0" h="196" w="186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3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3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3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3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rect b="b" l="l" r="r" t="t"/>
                <a:pathLst>
                  <a:path extrusionOk="0" h="2154" w="2153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3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rect b="b" l="l" r="r" t="t"/>
                <a:pathLst>
                  <a:path extrusionOk="0" h="2264" w="2265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3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rect b="b" l="l" r="r" t="t"/>
                <a:pathLst>
                  <a:path extrusionOk="0" h="484" w="956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3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3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rect b="b" l="l" r="r" t="t"/>
                <a:pathLst>
                  <a:path extrusionOk="0" h="549" w="548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3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rect b="b" l="l" r="r" t="t"/>
                <a:pathLst>
                  <a:path extrusionOk="0" h="659" w="66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3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rect b="b" l="l" r="r" t="t"/>
                <a:pathLst>
                  <a:path extrusionOk="0" h="492" w="1587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3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rect b="b" l="l" r="r" t="t"/>
                <a:pathLst>
                  <a:path extrusionOk="0" h="604" w="1707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3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rect b="b" l="l" r="r" t="t"/>
                <a:pathLst>
                  <a:path extrusionOk="0" h="9600" w="964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3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rect b="b" l="l" r="r" t="t"/>
                <a:pathLst>
                  <a:path extrusionOk="0" h="9714" w="9751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3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rect b="b" l="l" r="r" t="t"/>
                <a:pathLst>
                  <a:path extrusionOk="0" h="11235" w="16253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3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rect b="b" l="l" r="r" t="t"/>
                <a:pathLst>
                  <a:path extrusionOk="0" h="11356" w="16365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3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rect b="b" l="l" r="r" t="t"/>
                <a:pathLst>
                  <a:path extrusionOk="0" h="9074" w="13879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3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3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rect b="b" l="l" r="r" t="t"/>
                <a:pathLst>
                  <a:path extrusionOk="0" h="3043" w="12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3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rect b="b" l="l" r="r" t="t"/>
                <a:pathLst>
                  <a:path extrusionOk="0" h="363" w="373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3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3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rect b="b" l="l" r="r" t="t"/>
                <a:pathLst>
                  <a:path extrusionOk="0" h="1568" w="21689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3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3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rect b="b" l="l" r="r" t="t"/>
                <a:pathLst>
                  <a:path extrusionOk="0" h="456" w="4119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3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rect b="b" l="l" r="r" t="t"/>
                <a:pathLst>
                  <a:path extrusionOk="0" h="567" w="4231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3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rect b="b" l="l" r="r" t="t"/>
                <a:pathLst>
                  <a:path extrusionOk="0" h="6365" w="7431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3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rect b="b" l="l" r="r" t="t"/>
                <a:pathLst>
                  <a:path extrusionOk="0" h="6365" w="7432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3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rect b="b" l="l" r="r" t="t"/>
                <a:pathLst>
                  <a:path extrusionOk="0" h="6476" w="7552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3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3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3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rect b="b" l="l" r="r" t="t"/>
                <a:pathLst>
                  <a:path extrusionOk="0" h="288" w="399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3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p3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rect b="b" l="l" r="r" t="t"/>
                <a:pathLst>
                  <a:path extrusionOk="0" h="511" w="3471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3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3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3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3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3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3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3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rect b="b" l="l" r="r" t="t"/>
                <a:pathLst>
                  <a:path extrusionOk="0" h="2144" w="2153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3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rect b="b" l="l" r="r" t="t"/>
                <a:pathLst>
                  <a:path extrusionOk="0" h="2274" w="2265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3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rect b="b" l="l" r="r" t="t"/>
                <a:pathLst>
                  <a:path extrusionOk="0" h="483" w="956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3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3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rect b="b" l="l" r="r" t="t"/>
                <a:pathLst>
                  <a:path extrusionOk="0" h="539" w="539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3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rect b="b" l="l" r="r" t="t"/>
                <a:pathLst>
                  <a:path extrusionOk="0" h="660" w="66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3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rect b="b" l="l" r="r" t="t"/>
                <a:pathLst>
                  <a:path extrusionOk="0" h="492" w="1588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3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rect b="b" l="l" r="r" t="t"/>
                <a:pathLst>
                  <a:path extrusionOk="0" h="613" w="1698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3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rect b="b" l="l" r="r" t="t"/>
                <a:pathLst>
                  <a:path extrusionOk="0" h="8897" w="1220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3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rect b="b" l="l" r="r" t="t"/>
                <a:pathLst>
                  <a:path extrusionOk="0" h="1503" w="1220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3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rect b="b" l="l" r="r" t="t"/>
                <a:pathLst>
                  <a:path extrusionOk="0" h="1615" w="12321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3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3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3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rect b="b" l="l" r="r" t="t"/>
                <a:pathLst>
                  <a:path extrusionOk="0" h="576" w="576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3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rect b="b" l="l" r="r" t="t"/>
                <a:pathLst>
                  <a:path extrusionOk="0" h="7339" w="1220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3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rect b="b" l="l" r="r" t="t"/>
                <a:pathLst>
                  <a:path extrusionOk="0" h="7450" w="12321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3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rect b="b" l="l" r="r" t="t"/>
                <a:pathLst>
                  <a:path extrusionOk="0" h="4157" w="2701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3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rect b="b" l="l" r="r" t="t"/>
                <a:pathLst>
                  <a:path extrusionOk="0" h="4287" w="2812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3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rect b="b" l="l" r="r" t="t"/>
                <a:pathLst>
                  <a:path extrusionOk="0" h="4036" w="2608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3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rect b="b" l="l" r="r" t="t"/>
                <a:pathLst>
                  <a:path extrusionOk="0" h="4148" w="2738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3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rect b="b" l="l" r="r" t="t"/>
                <a:pathLst>
                  <a:path extrusionOk="0" h="4092" w="2598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3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rect b="b" l="l" r="r" t="t"/>
                <a:pathLst>
                  <a:path extrusionOk="0" h="4219" w="2728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3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rect b="b" l="l" r="r" t="t"/>
                <a:pathLst>
                  <a:path extrusionOk="0" h="121" w="5734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3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rect b="b" l="l" r="r" t="t"/>
                <a:pathLst>
                  <a:path extrusionOk="0" h="122" w="2088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3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rect b="b" l="l" r="r" t="t"/>
                <a:pathLst>
                  <a:path extrusionOk="0" h="122" w="2515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3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rect b="b" l="l" r="r" t="t"/>
                <a:pathLst>
                  <a:path extrusionOk="0" h="113" w="3721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3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rect b="b" l="l" r="r" t="t"/>
                <a:pathLst>
                  <a:path extrusionOk="0" h="112" w="578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3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rect b="b" l="l" r="r" t="t"/>
                <a:pathLst>
                  <a:path extrusionOk="0" h="113" w="1912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3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rect b="b" l="l" r="r" t="t"/>
                <a:pathLst>
                  <a:path extrusionOk="0" h="113" w="3387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3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rect b="b" l="l" r="r" t="t"/>
                <a:pathLst>
                  <a:path extrusionOk="0" h="354" w="2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3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rect b="b" l="l" r="r" t="t"/>
                <a:pathLst>
                  <a:path extrusionOk="0" h="6625" w="9306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3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rect b="b" l="l" r="r" t="t"/>
                <a:pathLst>
                  <a:path extrusionOk="0" h="6754" w="9427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3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rect b="b" l="l" r="r" t="t"/>
                <a:pathLst>
                  <a:path extrusionOk="0" h="1114" w="9305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3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rect b="b" l="l" r="r" t="t"/>
                <a:pathLst>
                  <a:path extrusionOk="0" h="1235" w="9417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3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rect b="b" l="l" r="r" t="t"/>
                <a:pathLst>
                  <a:path extrusionOk="0" h="456" w="456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3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rect b="b" l="l" r="r" t="t"/>
                <a:pathLst>
                  <a:path extrusionOk="0" h="456" w="465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3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rect b="b" l="l" r="r" t="t"/>
                <a:pathLst>
                  <a:path extrusionOk="0" h="456" w="464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3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rect b="b" l="l" r="r" t="t"/>
                <a:pathLst>
                  <a:path extrusionOk="0" h="5465" w="9305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3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rect b="b" l="l" r="r" t="t"/>
                <a:pathLst>
                  <a:path extrusionOk="0" h="5585" w="9426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3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rect b="b" l="l" r="r" t="t"/>
                <a:pathLst>
                  <a:path extrusionOk="0" h="113" w="3944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3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rect b="b" l="l" r="r" t="t"/>
                <a:pathLst>
                  <a:path extrusionOk="0" h="122" w="1458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3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rect b="b" l="l" r="r" t="t"/>
                <a:pathLst>
                  <a:path extrusionOk="0" h="122" w="1754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3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rect b="b" l="l" r="r" t="t"/>
                <a:pathLst>
                  <a:path extrusionOk="0" h="112" w="2571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3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rect b="b" l="l" r="r" t="t"/>
                <a:pathLst>
                  <a:path extrusionOk="0" h="112" w="3981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3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rect b="b" l="l" r="r" t="t"/>
                <a:pathLst>
                  <a:path extrusionOk="0" h="121" w="1337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3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rect b="b" l="l" r="r" t="t"/>
                <a:pathLst>
                  <a:path extrusionOk="0" h="121" w="2348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3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rect b="b" l="l" r="r" t="t"/>
                <a:pathLst>
                  <a:path extrusionOk="0" h="2821" w="2821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3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rect b="b" l="l" r="r" t="t"/>
                <a:pathLst>
                  <a:path extrusionOk="0" h="2942" w="2932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3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rect b="b" l="l" r="r" t="t"/>
                <a:pathLst>
                  <a:path extrusionOk="0" h="2822" w="2821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3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rect b="b" l="l" r="r" t="t"/>
                <a:pathLst>
                  <a:path extrusionOk="0" h="2941" w="2933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3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rect b="b" l="l" r="r" t="t"/>
                <a:pathLst>
                  <a:path extrusionOk="0" h="4194" w="4713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3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rect b="b" l="l" r="r" t="t"/>
                <a:pathLst>
                  <a:path extrusionOk="0" h="4305" w="4305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3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rect b="b" l="l" r="r" t="t"/>
                <a:pathLst>
                  <a:path extrusionOk="0" h="4193" w="4509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3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rect b="b" l="l" r="r" t="t"/>
                <a:pathLst>
                  <a:path extrusionOk="0" h="4306" w="4314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3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rect b="b" l="l" r="r" t="t"/>
                <a:pathLst>
                  <a:path extrusionOk="0" h="4306" w="1365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3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rect b="b" l="l" r="r" t="t"/>
                <a:pathLst>
                  <a:path extrusionOk="0" h="112" w="3962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3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rect b="b" l="l" r="r" t="t"/>
                <a:pathLst>
                  <a:path extrusionOk="0" h="121" w="3962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63" name="Google Shape;1063;p39"/>
            <p:cNvSpPr/>
            <p:nvPr/>
          </p:nvSpPr>
          <p:spPr>
            <a:xfrm>
              <a:off x="1925692" y="2196479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64" name="Google Shape;1064;p39"/>
            <p:cNvGrpSpPr/>
            <p:nvPr/>
          </p:nvGrpSpPr>
          <p:grpSpPr>
            <a:xfrm>
              <a:off x="3729110" y="795775"/>
              <a:ext cx="1239905" cy="584116"/>
              <a:chOff x="6947135" y="2460525"/>
              <a:chExt cx="1239905" cy="584116"/>
            </a:xfrm>
          </p:grpSpPr>
          <p:sp>
            <p:nvSpPr>
              <p:cNvPr id="1065" name="Google Shape;1065;p3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rect b="b" l="l" r="r" t="t"/>
                <a:pathLst>
                  <a:path extrusionOk="0" h="493" w="3823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3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rect b="b" l="l" r="r" t="t"/>
                <a:pathLst>
                  <a:path extrusionOk="0" h="604" w="3944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3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rect b="b" l="l" r="r" t="t"/>
                <a:pathLst>
                  <a:path extrusionOk="0" h="317" w="219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3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3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rect b="b" l="l" r="r" t="t"/>
                <a:pathLst>
                  <a:path extrusionOk="0" h="316" w="219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3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3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rect b="b" l="l" r="r" t="t"/>
                <a:pathLst>
                  <a:path extrusionOk="0" h="1606" w="3711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3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rect b="b" l="l" r="r" t="t"/>
                <a:pathLst>
                  <a:path extrusionOk="0" h="1715" w="3841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3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rect b="b" l="l" r="r" t="t"/>
                <a:pathLst>
                  <a:path extrusionOk="0" h="604" w="613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3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rect b="b" l="l" r="r" t="t"/>
                <a:pathLst>
                  <a:path extrusionOk="0" h="719" w="725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3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rect b="b" l="l" r="r" t="t"/>
                <a:pathLst>
                  <a:path extrusionOk="0" h="6927" w="7432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3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rect b="b" l="l" r="r" t="t"/>
                <a:pathLst>
                  <a:path extrusionOk="0" h="7049" w="7404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3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rect b="b" l="l" r="r" t="t"/>
                <a:pathLst>
                  <a:path extrusionOk="0" h="6931" w="7877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3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rect b="b" l="l" r="r" t="t"/>
                <a:pathLst>
                  <a:path extrusionOk="0" h="7046" w="7552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3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rect b="b" l="l" r="r" t="t"/>
                <a:pathLst>
                  <a:path extrusionOk="0" h="1697" w="1689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3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rect b="b" l="l" r="r" t="t"/>
                <a:pathLst>
                  <a:path extrusionOk="0" h="3768" w="3285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3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rect b="b" l="l" r="r" t="t"/>
                <a:pathLst>
                  <a:path extrusionOk="0" h="3878" w="3405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3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rect b="b" l="l" r="r" t="t"/>
                <a:pathLst>
                  <a:path extrusionOk="0" h="400" w="2005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3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rect b="b" l="l" r="r" t="t"/>
                <a:pathLst>
                  <a:path extrusionOk="0" h="521" w="2126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3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rect b="b" l="l" r="r" t="t"/>
                <a:pathLst>
                  <a:path extrusionOk="0" h="697" w="696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3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rect b="b" l="l" r="r" t="t"/>
                <a:pathLst>
                  <a:path extrusionOk="0" h="817" w="817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3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rect b="b" l="l" r="r" t="t"/>
                <a:pathLst>
                  <a:path extrusionOk="0" h="280" w="288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3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rect b="b" l="l" r="r" t="t"/>
                <a:pathLst>
                  <a:path extrusionOk="0" h="400" w="40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3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3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rect b="b" l="l" r="r" t="t"/>
                <a:pathLst>
                  <a:path extrusionOk="0" h="122" w="855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3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3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3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3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rect b="b" l="l" r="r" t="t"/>
                <a:pathLst>
                  <a:path extrusionOk="0" h="112" w="2236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3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3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96" name="Google Shape;1096;p3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1097" name="Google Shape;1097;p3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rect b="b" l="l" r="r" t="t"/>
                <a:pathLst>
                  <a:path extrusionOk="0" h="1875" w="1875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3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rect b="b" l="l" r="r" t="t"/>
                <a:pathLst>
                  <a:path extrusionOk="0" h="762" w="113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3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rect b="b" l="l" r="r" t="t"/>
                <a:pathLst>
                  <a:path extrusionOk="0" h="752" w="113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3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3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3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3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rect b="b" l="l" r="r" t="t"/>
                <a:pathLst>
                  <a:path extrusionOk="0" h="569" w="586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3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rect b="b" l="l" r="r" t="t"/>
                <a:pathLst>
                  <a:path extrusionOk="0" h="446" w="455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3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rect b="b" l="l" r="r" t="t"/>
                <a:pathLst>
                  <a:path extrusionOk="0" h="571" w="585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3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rect b="b" l="l" r="r" t="t"/>
                <a:pathLst>
                  <a:path extrusionOk="0" h="446" w="456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3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rect b="b" l="l" r="r" t="t"/>
                <a:pathLst>
                  <a:path extrusionOk="0" h="571" w="586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3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3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rect b="b" l="l" r="r" t="t"/>
                <a:pathLst>
                  <a:path extrusionOk="0" h="569" w="585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3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rect b="b" l="l" r="r" t="t"/>
                <a:pathLst>
                  <a:path extrusionOk="0" h="688" w="678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3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rect b="b" l="l" r="r" t="t"/>
                <a:pathLst>
                  <a:path extrusionOk="0" h="2070" w="1698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3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rect b="b" l="l" r="r" t="t"/>
                <a:pathLst>
                  <a:path extrusionOk="0" h="2183" w="1717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3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rect b="b" l="l" r="r" t="t"/>
                <a:pathLst>
                  <a:path extrusionOk="0" h="1548" w="2069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3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rect b="b" l="l" r="r" t="t"/>
                <a:pathLst>
                  <a:path extrusionOk="0" h="1661" w="2181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3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rect b="b" l="l" r="r" t="t"/>
                <a:pathLst>
                  <a:path extrusionOk="0" h="3562" w="2097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3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rect b="b" l="l" r="r" t="t"/>
                <a:pathLst>
                  <a:path extrusionOk="0" h="3681" w="2218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3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rect b="b" l="l" r="r" t="t"/>
                <a:pathLst>
                  <a:path extrusionOk="0" h="5724" w="130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3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rect b="b" l="l" r="r" t="t"/>
                <a:pathLst>
                  <a:path extrusionOk="0" h="5836" w="1411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3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rect b="b" l="l" r="r" t="t"/>
                <a:pathLst>
                  <a:path extrusionOk="0" h="3628" w="1291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3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rect b="b" l="l" r="r" t="t"/>
                <a:pathLst>
                  <a:path extrusionOk="0" h="3740" w="1401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3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rect b="b" l="l" r="r" t="t"/>
                <a:pathLst>
                  <a:path extrusionOk="0" h="2051" w="1299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3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rect b="b" l="l" r="r" t="t"/>
                <a:pathLst>
                  <a:path extrusionOk="0" h="2153" w="1402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3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3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3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3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3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3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3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3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3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rect b="b" l="l" r="r" t="t"/>
                <a:pathLst>
                  <a:path extrusionOk="0" h="6736" w="1299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3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rect b="b" l="l" r="r" t="t"/>
                <a:pathLst>
                  <a:path extrusionOk="0" h="6829" w="1384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3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rect b="b" l="l" r="r" t="t"/>
                <a:pathLst>
                  <a:path extrusionOk="0" h="6587" w="130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3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rect b="b" l="l" r="r" t="t"/>
                <a:pathLst>
                  <a:path extrusionOk="0" h="6699" w="1402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3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3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3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3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3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rect b="b" l="l" r="r" t="t"/>
                <a:pathLst>
                  <a:path extrusionOk="0" h="836" w="130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3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rect b="b" l="l" r="r" t="t"/>
                <a:pathLst>
                  <a:path extrusionOk="0" h="947" w="1402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3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3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3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3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3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rect b="b" l="l" r="r" t="t"/>
                <a:pathLst>
                  <a:path extrusionOk="0" h="1597" w="3712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3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rect b="b" l="l" r="r" t="t"/>
                <a:pathLst>
                  <a:path extrusionOk="0" h="1711" w="3842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3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rect b="b" l="l" r="r" t="t"/>
                <a:pathLst>
                  <a:path extrusionOk="0" h="604" w="604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3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rect b="b" l="l" r="r" t="t"/>
                <a:pathLst>
                  <a:path extrusionOk="0" h="723" w="734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3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rect b="b" l="l" r="r" t="t"/>
                <a:pathLst>
                  <a:path extrusionOk="0" h="6930" w="7422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3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rect b="b" l="l" r="r" t="t"/>
                <a:pathLst>
                  <a:path extrusionOk="0" h="7045" w="7404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3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rect b="b" l="l" r="r" t="t"/>
                <a:pathLst>
                  <a:path extrusionOk="0" h="6928" w="7877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3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rect b="b" l="l" r="r" t="t"/>
                <a:pathLst>
                  <a:path extrusionOk="0" h="7047" w="7394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3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rect b="b" l="l" r="r" t="t"/>
                <a:pathLst>
                  <a:path extrusionOk="0" h="1696" w="169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3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rect b="b" l="l" r="r" t="t"/>
                <a:pathLst>
                  <a:path extrusionOk="0" h="484" w="3823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3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rect b="b" l="l" r="r" t="t"/>
                <a:pathLst>
                  <a:path extrusionOk="0" h="604" w="3943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3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rect b="b" l="l" r="r" t="t"/>
                <a:pathLst>
                  <a:path extrusionOk="0" h="325" w="220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3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3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3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3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rect b="b" l="l" r="r" t="t"/>
                <a:pathLst>
                  <a:path extrusionOk="0" h="1448" w="1959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3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rect b="b" l="l" r="r" t="t"/>
                <a:pathLst>
                  <a:path extrusionOk="0" h="1578" w="2069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3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rect b="b" l="l" r="r" t="t"/>
                <a:pathLst>
                  <a:path extrusionOk="0" h="2422" w="2905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3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rect b="b" l="l" r="r" t="t"/>
                <a:pathLst>
                  <a:path extrusionOk="0" h="2543" w="3016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3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rect b="b" l="l" r="r" t="t"/>
                <a:pathLst>
                  <a:path extrusionOk="0" h="1012" w="529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3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rect b="b" l="l" r="r" t="t"/>
                <a:pathLst>
                  <a:path extrusionOk="0" h="1124" w="65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66" name="Google Shape;1166;p39"/>
            <p:cNvGrpSpPr/>
            <p:nvPr/>
          </p:nvGrpSpPr>
          <p:grpSpPr>
            <a:xfrm flipH="1">
              <a:off x="3725956" y="3512636"/>
              <a:ext cx="1329442" cy="916475"/>
              <a:chOff x="713230" y="2963286"/>
              <a:chExt cx="1329442" cy="916475"/>
            </a:xfrm>
          </p:grpSpPr>
          <p:sp>
            <p:nvSpPr>
              <p:cNvPr id="1167" name="Google Shape;1167;p3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rect b="b" l="l" r="r" t="t"/>
                <a:pathLst>
                  <a:path extrusionOk="0" h="762" w="121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3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rect b="b" l="l" r="r" t="t"/>
                <a:pathLst>
                  <a:path extrusionOk="0" h="753" w="121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3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rect b="b" l="l" r="r" t="t"/>
                <a:pathLst>
                  <a:path extrusionOk="0" h="122" w="762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3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rect b="b" l="l" r="r" t="t"/>
                <a:pathLst>
                  <a:path extrusionOk="0" h="122" w="753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3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3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rect b="b" l="l" r="r" t="t"/>
                <a:pathLst>
                  <a:path extrusionOk="0" h="572" w="586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3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3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rect b="b" l="l" r="r" t="t"/>
                <a:pathLst>
                  <a:path extrusionOk="0" h="578" w="585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3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3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rect b="b" l="l" r="r" t="t"/>
                <a:pathLst>
                  <a:path extrusionOk="0" h="578" w="586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3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3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rect b="b" l="l" r="r" t="t"/>
                <a:pathLst>
                  <a:path extrusionOk="0" h="572" w="585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3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rect b="b" l="l" r="r" t="t"/>
                <a:pathLst>
                  <a:path extrusionOk="0" h="910" w="901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3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rect b="b" l="l" r="r" t="t"/>
                <a:pathLst>
                  <a:path extrusionOk="0" h="493" w="3823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3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rect b="b" l="l" r="r" t="t"/>
                <a:pathLst>
                  <a:path extrusionOk="0" h="604" w="3935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3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3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rect b="b" l="l" r="r" t="t"/>
                <a:pathLst>
                  <a:path extrusionOk="0" h="428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3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3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3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rect b="b" l="l" r="r" t="t"/>
                <a:pathLst>
                  <a:path extrusionOk="0" h="6926" w="7422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3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rect b="b" l="l" r="r" t="t"/>
                <a:pathLst>
                  <a:path extrusionOk="0" h="7047" w="7246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3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rect b="b" l="l" r="r" t="t"/>
                <a:pathLst>
                  <a:path extrusionOk="0" h="6929" w="7905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3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rect b="b" l="l" r="r" t="t"/>
                <a:pathLst>
                  <a:path extrusionOk="0" h="7044" w="7404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3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rect b="b" l="l" r="r" t="t"/>
                <a:pathLst>
                  <a:path extrusionOk="0" h="1522" w="1495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3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rect b="b" l="l" r="r" t="t"/>
                <a:pathLst>
                  <a:path extrusionOk="0" h="1696" w="1689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3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rect b="b" l="l" r="r" t="t"/>
                <a:pathLst>
                  <a:path extrusionOk="0" h="604" w="604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3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rect b="b" l="l" r="r" t="t"/>
                <a:pathLst>
                  <a:path extrusionOk="0" h="973" w="193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3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3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3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rect b="b" l="l" r="r" t="t"/>
                <a:pathLst>
                  <a:path extrusionOk="0" h="1216" w="1217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3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rect b="b" l="l" r="r" t="t"/>
                <a:pathLst>
                  <a:path extrusionOk="0" h="973" w="194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3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3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3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rect b="b" l="l" r="r" t="t"/>
                <a:pathLst>
                  <a:path extrusionOk="0" h="1216" w="1216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3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rect b="b" l="l" r="r" t="t"/>
                <a:pathLst>
                  <a:path extrusionOk="0" h="1100" w="2191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3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rect b="b" l="l" r="r" t="t"/>
                <a:pathLst>
                  <a:path extrusionOk="0" h="1216" w="2301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3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rect b="b" l="l" r="r" t="t"/>
                <a:pathLst>
                  <a:path extrusionOk="0" h="1253" w="1244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3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rect b="b" l="l" r="r" t="t"/>
                <a:pathLst>
                  <a:path extrusionOk="0" h="1365" w="1365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3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rect b="b" l="l" r="r" t="t"/>
                <a:pathLst>
                  <a:path extrusionOk="0" h="718" w="725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3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rect b="b" l="l" r="r" t="t"/>
                <a:pathLst>
                  <a:path extrusionOk="0" h="1711" w="3841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8" name="Google Shape;1208;p4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209" name="Google Shape;1209;p4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210" name="Google Shape;1210;p4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11" name="Google Shape;1211;p4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212" name="Google Shape;1212;p4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213" name="Google Shape;1213;p4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214" name="Google Shape;1214;p4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15" name="Google Shape;1215;p4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216" name="Google Shape;1216;p4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1217" name="Google Shape;1217;p40"/>
          <p:cNvGrpSpPr/>
          <p:nvPr/>
        </p:nvGrpSpPr>
        <p:grpSpPr>
          <a:xfrm>
            <a:off x="5441863" y="1343334"/>
            <a:ext cx="2955371" cy="2456833"/>
            <a:chOff x="5475412" y="1860275"/>
            <a:chExt cx="2955371" cy="2456833"/>
          </a:xfrm>
        </p:grpSpPr>
        <p:sp>
          <p:nvSpPr>
            <p:cNvPr id="1218" name="Google Shape;1218;p40"/>
            <p:cNvSpPr/>
            <p:nvPr/>
          </p:nvSpPr>
          <p:spPr>
            <a:xfrm>
              <a:off x="5581433" y="2425462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8233235" y="2755955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5475412" y="3604065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8311913" y="3834088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8015063" y="1953753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8015063" y="2047230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8044097" y="2018709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7950107" y="2018709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797230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7969121" y="2039032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803885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8035159" y="1972653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797230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7969121" y="1972653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803885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8035159" y="2039032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8355158" y="2208282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5739149" y="277338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6637773" y="186027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6622459" y="2287528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6619783" y="2282746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6175621" y="2313943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6172490" y="2310755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6359445" y="2342407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6356257" y="2338764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6631966" y="2285421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6629290" y="2280127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7338003" y="2218302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7334359" y="2214658"/>
              <a:ext cx="88241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7468997" y="2075239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7465297" y="2072051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7587296" y="2272214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7583596" y="2269026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112258" y="2077573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086412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083224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314016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310315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194635" y="2159722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191504" y="2156022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449223" y="2065163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446035" y="2062032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930332" y="1988081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6927144" y="1984893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6987888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40"/>
            <p:cNvSpPr/>
            <p:nvPr/>
          </p:nvSpPr>
          <p:spPr>
            <a:xfrm>
              <a:off x="7051250" y="2066757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40"/>
            <p:cNvSpPr/>
            <p:nvPr/>
          </p:nvSpPr>
          <p:spPr>
            <a:xfrm>
              <a:off x="7114100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40"/>
            <p:cNvSpPr/>
            <p:nvPr/>
          </p:nvSpPr>
          <p:spPr>
            <a:xfrm>
              <a:off x="5743641" y="2204582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5740453" y="2201451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5914201" y="2279045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5854027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40"/>
            <p:cNvSpPr/>
            <p:nvPr/>
          </p:nvSpPr>
          <p:spPr>
            <a:xfrm>
              <a:off x="5794878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7974415" y="2277337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40"/>
            <p:cNvSpPr/>
            <p:nvPr/>
          </p:nvSpPr>
          <p:spPr>
            <a:xfrm>
              <a:off x="7970715" y="2274035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40"/>
            <p:cNvSpPr/>
            <p:nvPr/>
          </p:nvSpPr>
          <p:spPr>
            <a:xfrm>
              <a:off x="7946406" y="2402126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7942706" y="2398938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40"/>
            <p:cNvSpPr/>
            <p:nvPr/>
          </p:nvSpPr>
          <p:spPr>
            <a:xfrm>
              <a:off x="7741005" y="2150215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40"/>
            <p:cNvSpPr/>
            <p:nvPr/>
          </p:nvSpPr>
          <p:spPr>
            <a:xfrm>
              <a:off x="7737817" y="2147027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40"/>
            <p:cNvSpPr/>
            <p:nvPr/>
          </p:nvSpPr>
          <p:spPr>
            <a:xfrm>
              <a:off x="7784272" y="2170538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4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40"/>
            <p:cNvSpPr/>
            <p:nvPr/>
          </p:nvSpPr>
          <p:spPr>
            <a:xfrm>
              <a:off x="6902835" y="3774116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40"/>
            <p:cNvSpPr/>
            <p:nvPr/>
          </p:nvSpPr>
          <p:spPr>
            <a:xfrm>
              <a:off x="5894162" y="2528850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5890974" y="2525662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40"/>
            <p:cNvSpPr/>
            <p:nvPr/>
          </p:nvSpPr>
          <p:spPr>
            <a:xfrm>
              <a:off x="5995041" y="2636047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40"/>
            <p:cNvSpPr/>
            <p:nvPr/>
          </p:nvSpPr>
          <p:spPr>
            <a:xfrm>
              <a:off x="5991341" y="2632916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6933520" y="2560559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6930332" y="2556859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4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4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5893081" y="3731363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40"/>
            <p:cNvSpPr/>
            <p:nvPr/>
          </p:nvSpPr>
          <p:spPr>
            <a:xfrm>
              <a:off x="5889950" y="3727662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4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6431802" y="4215089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40"/>
            <p:cNvSpPr/>
            <p:nvPr/>
          </p:nvSpPr>
          <p:spPr>
            <a:xfrm>
              <a:off x="6428614" y="4211958"/>
              <a:ext cx="1044665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40"/>
            <p:cNvSpPr/>
            <p:nvPr/>
          </p:nvSpPr>
          <p:spPr>
            <a:xfrm>
              <a:off x="6691628" y="4215089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6687927" y="4211958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40"/>
            <p:cNvSpPr/>
            <p:nvPr/>
          </p:nvSpPr>
          <p:spPr>
            <a:xfrm>
              <a:off x="7160554" y="2782355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7157423" y="2779167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7228186" y="2854200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7592078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7624243" y="2824084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7653334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7471104" y="290384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7471104" y="294767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7471104" y="2991456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7453171" y="3091309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7231374" y="3221734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7231374" y="3178411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40"/>
            <p:cNvSpPr/>
            <p:nvPr/>
          </p:nvSpPr>
          <p:spPr>
            <a:xfrm>
              <a:off x="7231374" y="3134575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40"/>
            <p:cNvSpPr/>
            <p:nvPr/>
          </p:nvSpPr>
          <p:spPr>
            <a:xfrm>
              <a:off x="7417761" y="3341114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7245607" y="3341114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7245607" y="3390756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7337490" y="2894335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7333790" y="2890065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7250389" y="2883404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7249819" y="2879875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7464272" y="3113853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7461084" y="3111177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7495925" y="3135657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40"/>
            <p:cNvSpPr/>
            <p:nvPr/>
          </p:nvSpPr>
          <p:spPr>
            <a:xfrm>
              <a:off x="7492224" y="3132469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40"/>
            <p:cNvSpPr/>
            <p:nvPr/>
          </p:nvSpPr>
          <p:spPr>
            <a:xfrm>
              <a:off x="7504920" y="3149434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40"/>
            <p:cNvSpPr/>
            <p:nvPr/>
          </p:nvSpPr>
          <p:spPr>
            <a:xfrm>
              <a:off x="7501219" y="3146246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40"/>
            <p:cNvSpPr/>
            <p:nvPr/>
          </p:nvSpPr>
          <p:spPr>
            <a:xfrm>
              <a:off x="7526553" y="3166797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40"/>
            <p:cNvSpPr/>
            <p:nvPr/>
          </p:nvSpPr>
          <p:spPr>
            <a:xfrm>
              <a:off x="7523422" y="3163097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40"/>
            <p:cNvSpPr/>
            <p:nvPr/>
          </p:nvSpPr>
          <p:spPr>
            <a:xfrm>
              <a:off x="7495412" y="3128939"/>
              <a:ext cx="49188" cy="55905"/>
            </a:xfrm>
            <a:custGeom>
              <a:rect b="b" l="l" r="r" t="t"/>
              <a:pathLst>
                <a:path extrusionOk="0" h="982" w="864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40"/>
            <p:cNvSpPr/>
            <p:nvPr/>
          </p:nvSpPr>
          <p:spPr>
            <a:xfrm>
              <a:off x="7493818" y="3127231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7482205" y="3116130"/>
              <a:ext cx="19072" cy="18502"/>
            </a:xfrm>
            <a:custGeom>
              <a:rect b="b" l="l" r="r" t="t"/>
              <a:pathLst>
                <a:path extrusionOk="0" h="325" w="335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7481123" y="3114536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40"/>
            <p:cNvSpPr/>
            <p:nvPr/>
          </p:nvSpPr>
          <p:spPr>
            <a:xfrm>
              <a:off x="7487499" y="3121937"/>
              <a:ext cx="18502" cy="18218"/>
            </a:xfrm>
            <a:custGeom>
              <a:rect b="b" l="l" r="r" t="t"/>
              <a:pathLst>
                <a:path extrusionOk="0" h="320" w="325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40"/>
            <p:cNvSpPr/>
            <p:nvPr/>
          </p:nvSpPr>
          <p:spPr>
            <a:xfrm>
              <a:off x="7485905" y="3120115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6932439" y="3332119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40"/>
            <p:cNvSpPr/>
            <p:nvPr/>
          </p:nvSpPr>
          <p:spPr>
            <a:xfrm>
              <a:off x="6929251" y="3328419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40"/>
            <p:cNvSpPr/>
            <p:nvPr/>
          </p:nvSpPr>
          <p:spPr>
            <a:xfrm>
              <a:off x="6626671" y="3327906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6623483" y="3324718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40"/>
            <p:cNvSpPr/>
            <p:nvPr/>
          </p:nvSpPr>
          <p:spPr>
            <a:xfrm>
              <a:off x="6695328" y="3411877"/>
              <a:ext cx="136290" cy="100937"/>
            </a:xfrm>
            <a:custGeom>
              <a:rect b="b" l="l" r="r" t="t"/>
              <a:pathLst>
                <a:path extrusionOk="0" h="1773" w="2394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40"/>
            <p:cNvSpPr/>
            <p:nvPr/>
          </p:nvSpPr>
          <p:spPr>
            <a:xfrm>
              <a:off x="6692140" y="3408689"/>
              <a:ext cx="142667" cy="107768"/>
            </a:xfrm>
            <a:custGeom>
              <a:rect b="b" l="l" r="r" t="t"/>
              <a:pathLst>
                <a:path extrusionOk="0" h="1893" w="2506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40"/>
            <p:cNvSpPr/>
            <p:nvPr/>
          </p:nvSpPr>
          <p:spPr>
            <a:xfrm>
              <a:off x="6695328" y="3425597"/>
              <a:ext cx="136290" cy="37232"/>
            </a:xfrm>
            <a:custGeom>
              <a:rect b="b" l="l" r="r" t="t"/>
              <a:pathLst>
                <a:path extrusionOk="0" h="654" w="2394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40"/>
            <p:cNvSpPr/>
            <p:nvPr/>
          </p:nvSpPr>
          <p:spPr>
            <a:xfrm>
              <a:off x="6693734" y="3422409"/>
              <a:ext cx="139479" cy="43381"/>
            </a:xfrm>
            <a:custGeom>
              <a:rect b="b" l="l" r="r" t="t"/>
              <a:pathLst>
                <a:path extrusionOk="0" h="762" w="245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40"/>
            <p:cNvSpPr/>
            <p:nvPr/>
          </p:nvSpPr>
          <p:spPr>
            <a:xfrm>
              <a:off x="6732275" y="3079126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40"/>
            <p:cNvSpPr/>
            <p:nvPr/>
          </p:nvSpPr>
          <p:spPr>
            <a:xfrm>
              <a:off x="6732275" y="3083908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40"/>
            <p:cNvSpPr/>
            <p:nvPr/>
          </p:nvSpPr>
          <p:spPr>
            <a:xfrm>
              <a:off x="6728575" y="3080720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40"/>
            <p:cNvSpPr/>
            <p:nvPr/>
          </p:nvSpPr>
          <p:spPr>
            <a:xfrm>
              <a:off x="6793531" y="3145164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40"/>
            <p:cNvSpPr/>
            <p:nvPr/>
          </p:nvSpPr>
          <p:spPr>
            <a:xfrm>
              <a:off x="6942971" y="3145164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40"/>
            <p:cNvSpPr/>
            <p:nvPr/>
          </p:nvSpPr>
          <p:spPr>
            <a:xfrm>
              <a:off x="6793531" y="3208526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40"/>
            <p:cNvSpPr/>
            <p:nvPr/>
          </p:nvSpPr>
          <p:spPr>
            <a:xfrm>
              <a:off x="6893328" y="3175280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40"/>
            <p:cNvSpPr/>
            <p:nvPr/>
          </p:nvSpPr>
          <p:spPr>
            <a:xfrm>
              <a:off x="6793531" y="3175280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40"/>
            <p:cNvSpPr/>
            <p:nvPr/>
          </p:nvSpPr>
          <p:spPr>
            <a:xfrm>
              <a:off x="6931926" y="3208526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40"/>
            <p:cNvSpPr/>
            <p:nvPr/>
          </p:nvSpPr>
          <p:spPr>
            <a:xfrm>
              <a:off x="6732275" y="2787650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40"/>
            <p:cNvSpPr/>
            <p:nvPr/>
          </p:nvSpPr>
          <p:spPr>
            <a:xfrm>
              <a:off x="6728575" y="2783949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40"/>
            <p:cNvSpPr/>
            <p:nvPr/>
          </p:nvSpPr>
          <p:spPr>
            <a:xfrm>
              <a:off x="6997395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7035424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40"/>
            <p:cNvSpPr/>
            <p:nvPr/>
          </p:nvSpPr>
          <p:spPr>
            <a:xfrm>
              <a:off x="7073452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40"/>
            <p:cNvSpPr/>
            <p:nvPr/>
          </p:nvSpPr>
          <p:spPr>
            <a:xfrm>
              <a:off x="6833154" y="2829891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40"/>
            <p:cNvSpPr/>
            <p:nvPr/>
          </p:nvSpPr>
          <p:spPr>
            <a:xfrm>
              <a:off x="6829966" y="2826703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40"/>
            <p:cNvSpPr/>
            <p:nvPr/>
          </p:nvSpPr>
          <p:spPr>
            <a:xfrm>
              <a:off x="6851656" y="2848393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40"/>
            <p:cNvSpPr/>
            <p:nvPr/>
          </p:nvSpPr>
          <p:spPr>
            <a:xfrm>
              <a:off x="6848468" y="2845205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40"/>
            <p:cNvSpPr/>
            <p:nvPr/>
          </p:nvSpPr>
          <p:spPr>
            <a:xfrm>
              <a:off x="6915018" y="2877939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40"/>
            <p:cNvSpPr/>
            <p:nvPr/>
          </p:nvSpPr>
          <p:spPr>
            <a:xfrm>
              <a:off x="6909724" y="2906973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40"/>
            <p:cNvSpPr/>
            <p:nvPr/>
          </p:nvSpPr>
          <p:spPr>
            <a:xfrm>
              <a:off x="6906536" y="2903842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40"/>
            <p:cNvSpPr/>
            <p:nvPr/>
          </p:nvSpPr>
          <p:spPr>
            <a:xfrm>
              <a:off x="6131273" y="2776548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6127572" y="2773360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6317204" y="2829094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6322441" y="2825678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40"/>
            <p:cNvSpPr/>
            <p:nvPr/>
          </p:nvSpPr>
          <p:spPr>
            <a:xfrm>
              <a:off x="6370547" y="2912780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40"/>
            <p:cNvSpPr/>
            <p:nvPr/>
          </p:nvSpPr>
          <p:spPr>
            <a:xfrm>
              <a:off x="6366846" y="2909649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40"/>
            <p:cNvSpPr/>
            <p:nvPr/>
          </p:nvSpPr>
          <p:spPr>
            <a:xfrm>
              <a:off x="6386885" y="2864731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40"/>
            <p:cNvSpPr/>
            <p:nvPr/>
          </p:nvSpPr>
          <p:spPr>
            <a:xfrm>
              <a:off x="6383697" y="2861031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40"/>
            <p:cNvSpPr/>
            <p:nvPr/>
          </p:nvSpPr>
          <p:spPr>
            <a:xfrm>
              <a:off x="6246953" y="3037967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40"/>
            <p:cNvSpPr/>
            <p:nvPr/>
          </p:nvSpPr>
          <p:spPr>
            <a:xfrm>
              <a:off x="6243765" y="3034779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40"/>
            <p:cNvSpPr/>
            <p:nvPr/>
          </p:nvSpPr>
          <p:spPr>
            <a:xfrm>
              <a:off x="6246953" y="3133038"/>
              <a:ext cx="324843" cy="58638"/>
            </a:xfrm>
            <a:custGeom>
              <a:rect b="b" l="l" r="r" t="t"/>
              <a:pathLst>
                <a:path extrusionOk="0" h="1030" w="5706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40"/>
            <p:cNvSpPr/>
            <p:nvPr/>
          </p:nvSpPr>
          <p:spPr>
            <a:xfrm>
              <a:off x="6243765" y="3129850"/>
              <a:ext cx="331731" cy="65526"/>
            </a:xfrm>
            <a:custGeom>
              <a:rect b="b" l="l" r="r" t="t"/>
              <a:pathLst>
                <a:path extrusionOk="0" h="1151" w="5827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40"/>
            <p:cNvSpPr/>
            <p:nvPr/>
          </p:nvSpPr>
          <p:spPr>
            <a:xfrm>
              <a:off x="6362576" y="3211714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4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4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40"/>
            <p:cNvSpPr/>
            <p:nvPr/>
          </p:nvSpPr>
          <p:spPr>
            <a:xfrm>
              <a:off x="6131273" y="3328419"/>
              <a:ext cx="460564" cy="268880"/>
            </a:xfrm>
            <a:custGeom>
              <a:rect b="b" l="l" r="r" t="t"/>
              <a:pathLst>
                <a:path extrusionOk="0" h="4723" w="809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40"/>
            <p:cNvSpPr/>
            <p:nvPr/>
          </p:nvSpPr>
          <p:spPr>
            <a:xfrm>
              <a:off x="6466643" y="3355346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40"/>
            <p:cNvSpPr/>
            <p:nvPr/>
          </p:nvSpPr>
          <p:spPr>
            <a:xfrm>
              <a:off x="6463455" y="3352158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40"/>
            <p:cNvSpPr/>
            <p:nvPr/>
          </p:nvSpPr>
          <p:spPr>
            <a:xfrm>
              <a:off x="6365252" y="3443017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40"/>
            <p:cNvSpPr/>
            <p:nvPr/>
          </p:nvSpPr>
          <p:spPr>
            <a:xfrm>
              <a:off x="6362064" y="3439829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40"/>
            <p:cNvSpPr/>
            <p:nvPr/>
          </p:nvSpPr>
          <p:spPr>
            <a:xfrm>
              <a:off x="6461861" y="3355346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40"/>
            <p:cNvSpPr/>
            <p:nvPr/>
          </p:nvSpPr>
          <p:spPr>
            <a:xfrm>
              <a:off x="6458161" y="3352158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40"/>
            <p:cNvSpPr/>
            <p:nvPr/>
          </p:nvSpPr>
          <p:spPr>
            <a:xfrm>
              <a:off x="6359958" y="3443017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40"/>
            <p:cNvSpPr/>
            <p:nvPr/>
          </p:nvSpPr>
          <p:spPr>
            <a:xfrm>
              <a:off x="6356770" y="3439829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40"/>
            <p:cNvSpPr/>
            <p:nvPr/>
          </p:nvSpPr>
          <p:spPr>
            <a:xfrm>
              <a:off x="6263292" y="3494765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40"/>
            <p:cNvSpPr/>
            <p:nvPr/>
          </p:nvSpPr>
          <p:spPr>
            <a:xfrm>
              <a:off x="6260161" y="3491577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40"/>
            <p:cNvSpPr/>
            <p:nvPr/>
          </p:nvSpPr>
          <p:spPr>
            <a:xfrm>
              <a:off x="6258054" y="3494765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40"/>
            <p:cNvSpPr/>
            <p:nvPr/>
          </p:nvSpPr>
          <p:spPr>
            <a:xfrm>
              <a:off x="6254866" y="3491577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40"/>
            <p:cNvSpPr/>
            <p:nvPr/>
          </p:nvSpPr>
          <p:spPr>
            <a:xfrm>
              <a:off x="6166113" y="3528069"/>
              <a:ext cx="71903" cy="29091"/>
            </a:xfrm>
            <a:custGeom>
              <a:rect b="b" l="l" r="r" t="t"/>
              <a:pathLst>
                <a:path extrusionOk="0" h="511" w="1263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40"/>
            <p:cNvSpPr/>
            <p:nvPr/>
          </p:nvSpPr>
          <p:spPr>
            <a:xfrm>
              <a:off x="6162470" y="3524369"/>
              <a:ext cx="78734" cy="35923"/>
            </a:xfrm>
            <a:custGeom>
              <a:rect b="b" l="l" r="r" t="t"/>
              <a:pathLst>
                <a:path extrusionOk="0" h="631" w="1383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40"/>
            <p:cNvSpPr/>
            <p:nvPr/>
          </p:nvSpPr>
          <p:spPr>
            <a:xfrm>
              <a:off x="6160876" y="3528069"/>
              <a:ext cx="71846" cy="26985"/>
            </a:xfrm>
            <a:custGeom>
              <a:rect b="b" l="l" r="r" t="t"/>
              <a:pathLst>
                <a:path extrusionOk="0" h="474" w="1262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40"/>
            <p:cNvSpPr/>
            <p:nvPr/>
          </p:nvSpPr>
          <p:spPr>
            <a:xfrm>
              <a:off x="6157176" y="3524369"/>
              <a:ext cx="78734" cy="34386"/>
            </a:xfrm>
            <a:custGeom>
              <a:rect b="b" l="l" r="r" t="t"/>
              <a:pathLst>
                <a:path extrusionOk="0" h="604" w="1383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6176190" y="3382729"/>
              <a:ext cx="163731" cy="111184"/>
            </a:xfrm>
            <a:custGeom>
              <a:rect b="b" l="l" r="r" t="t"/>
              <a:pathLst>
                <a:path extrusionOk="0" h="1953" w="2876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6297108" y="3363259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7410929" y="3726638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5696618" y="4217195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2" type="subTitle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3" type="subTitle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4" type="subTitle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49" name="Google Shape;49;p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0" name="Google Shape;50;p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" name="Google Shape;51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" name="Google Shape;52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3" name="Google Shape;53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54" name="Google Shape;54;p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5" name="Google Shape;55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" name="Google Shape;56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7" name="Google Shape;57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58" name="Google Shape;58;p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61" name="Google Shape;61;p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62" name="Google Shape;62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3" name="Google Shape;63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64" name="Google Shape;64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65" name="Google Shape;65;p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66" name="Google Shape;66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7" name="Google Shape;67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68" name="Google Shape;68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69" name="Google Shape;69;p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/>
          <p:nvPr>
            <p:ph idx="1" type="subTitle"/>
          </p:nvPr>
        </p:nvSpPr>
        <p:spPr>
          <a:xfrm>
            <a:off x="713225" y="1900863"/>
            <a:ext cx="4306500" cy="19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7"/>
          <p:cNvSpPr/>
          <p:nvPr>
            <p:ph idx="2" type="pic"/>
          </p:nvPr>
        </p:nvSpPr>
        <p:spPr>
          <a:xfrm>
            <a:off x="5019725" y="965076"/>
            <a:ext cx="2203500" cy="3213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74" name="Google Shape;74;p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5" name="Google Shape;75;p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6" name="Google Shape;76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7" name="Google Shape;77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8" name="Google Shape;78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9" name="Google Shape;79;p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0" name="Google Shape;80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1" name="Google Shape;81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2" name="Google Shape;82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5" name="Google Shape;85;p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8" name="Google Shape;88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9" name="Google Shape;89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90" name="Google Shape;90;p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2" name="Google Shape;92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3" name="Google Shape;93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/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97" name="Google Shape;97;p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8" name="Google Shape;98;p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9" name="Google Shape;99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" name="Google Shape;100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01" name="Google Shape;101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02" name="Google Shape;102;p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3" name="Google Shape;103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4" name="Google Shape;104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05" name="Google Shape;105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8.xml"/><Relationship Id="rId6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2" name="Google Shape;702;p2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hyperlink" Target="https://market.thingpark.com/lorawan-smart-parking-sensor-cicicom-sl-g-i3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41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l-GR" sz="4900"/>
              <a:t>Smart city Parking</a:t>
            </a:r>
            <a:endParaRPr sz="4900"/>
          </a:p>
        </p:txBody>
      </p:sp>
      <p:sp>
        <p:nvSpPr>
          <p:cNvPr id="1400" name="Google Shape;1400;p41"/>
          <p:cNvSpPr txBox="1"/>
          <p:nvPr>
            <p:ph idx="1" type="subTitle"/>
          </p:nvPr>
        </p:nvSpPr>
        <p:spPr>
          <a:xfrm>
            <a:off x="713229" y="3414764"/>
            <a:ext cx="3115800" cy="9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Κωνσταντίνος Σταυρόπουλος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Ηλίας Ουζούνης</a:t>
            </a:r>
            <a:endParaRPr/>
          </a:p>
        </p:txBody>
      </p:sp>
      <p:pic>
        <p:nvPicPr>
          <p:cNvPr descr="A parking lot with cars and buildings&#10;&#10;Description automatically generated" id="1401" name="Google Shape;1401;p41"/>
          <p:cNvPicPr preferRelativeResize="0"/>
          <p:nvPr/>
        </p:nvPicPr>
        <p:blipFill rotWithShape="1">
          <a:blip r:embed="rId3">
            <a:alphaModFix/>
          </a:blip>
          <a:srcRect b="0" l="8257" r="78813" t="11418"/>
          <a:stretch/>
        </p:blipFill>
        <p:spPr>
          <a:xfrm>
            <a:off x="4326600" y="1069325"/>
            <a:ext cx="894900" cy="34494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41960"/>
              </a:srgbClr>
            </a:outerShdw>
          </a:effectLst>
        </p:spPr>
      </p:pic>
      <p:pic>
        <p:nvPicPr>
          <p:cNvPr descr="A parking lot with cars and buildings&#10;&#10;Description automatically generated" id="1402" name="Google Shape;1402;p41"/>
          <p:cNvPicPr preferRelativeResize="0"/>
          <p:nvPr/>
        </p:nvPicPr>
        <p:blipFill rotWithShape="1">
          <a:blip r:embed="rId3">
            <a:alphaModFix/>
          </a:blip>
          <a:srcRect b="9787" l="23660" r="63409" t="1629"/>
          <a:stretch/>
        </p:blipFill>
        <p:spPr>
          <a:xfrm>
            <a:off x="5393400" y="688325"/>
            <a:ext cx="894900" cy="34494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67843"/>
              </a:srgbClr>
            </a:outerShdw>
          </a:effectLst>
        </p:spPr>
      </p:pic>
      <p:pic>
        <p:nvPicPr>
          <p:cNvPr descr="A parking lot with cars and buildings&#10;&#10;Description automatically generated" id="1403" name="Google Shape;1403;p41"/>
          <p:cNvPicPr preferRelativeResize="0"/>
          <p:nvPr/>
        </p:nvPicPr>
        <p:blipFill rotWithShape="1">
          <a:blip r:embed="rId3">
            <a:alphaModFix/>
          </a:blip>
          <a:srcRect b="0" l="39063" r="48006" t="11418"/>
          <a:stretch/>
        </p:blipFill>
        <p:spPr>
          <a:xfrm>
            <a:off x="6460200" y="1069325"/>
            <a:ext cx="894900" cy="34494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41960"/>
              </a:srgbClr>
            </a:outerShdw>
          </a:effectLst>
        </p:spPr>
      </p:pic>
      <p:pic>
        <p:nvPicPr>
          <p:cNvPr descr="A parking lot with cars and buildings&#10;&#10;Description automatically generated" id="1404" name="Google Shape;1404;p41"/>
          <p:cNvPicPr preferRelativeResize="0"/>
          <p:nvPr/>
        </p:nvPicPr>
        <p:blipFill rotWithShape="1">
          <a:blip r:embed="rId3">
            <a:alphaModFix/>
          </a:blip>
          <a:srcRect b="11745" l="54465" r="32604" t="-327"/>
          <a:stretch/>
        </p:blipFill>
        <p:spPr>
          <a:xfrm>
            <a:off x="7527000" y="612125"/>
            <a:ext cx="894900" cy="34494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4196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50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Demo- Simulation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p51"/>
          <p:cNvSpPr txBox="1"/>
          <p:nvPr>
            <p:ph type="title"/>
          </p:nvPr>
        </p:nvSpPr>
        <p:spPr>
          <a:xfrm>
            <a:off x="720000" y="541675"/>
            <a:ext cx="655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 - Admin Dashboard</a:t>
            </a:r>
            <a:endParaRPr/>
          </a:p>
        </p:txBody>
      </p:sp>
      <p:sp>
        <p:nvSpPr>
          <p:cNvPr id="1628" name="Google Shape;1628;p51"/>
          <p:cNvSpPr txBox="1"/>
          <p:nvPr/>
        </p:nvSpPr>
        <p:spPr>
          <a:xfrm>
            <a:off x="3649425" y="2400325"/>
            <a:ext cx="34371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Video (or images)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2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Demo- Alerts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53"/>
          <p:cNvSpPr txBox="1"/>
          <p:nvPr>
            <p:ph type="title"/>
          </p:nvPr>
        </p:nvSpPr>
        <p:spPr>
          <a:xfrm>
            <a:off x="720000" y="541675"/>
            <a:ext cx="655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 - Alerts</a:t>
            </a:r>
            <a:endParaRPr/>
          </a:p>
        </p:txBody>
      </p:sp>
      <p:pic>
        <p:nvPicPr>
          <p:cNvPr id="1639" name="Google Shape;1639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000" y="1309625"/>
            <a:ext cx="3001851" cy="29466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40" name="Google Shape;1640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61350" y="1309625"/>
            <a:ext cx="3001851" cy="29466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41" name="Google Shape;1641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09788" y="1939988"/>
            <a:ext cx="4162425" cy="16859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54"/>
          <p:cNvSpPr/>
          <p:nvPr/>
        </p:nvSpPr>
        <p:spPr>
          <a:xfrm>
            <a:off x="1608550" y="1866670"/>
            <a:ext cx="239914" cy="828593"/>
          </a:xfrm>
          <a:custGeom>
            <a:rect b="b" l="l" r="r" t="t"/>
            <a:pathLst>
              <a:path extrusionOk="0" h="44792" w="9204">
                <a:moveTo>
                  <a:pt x="0" y="1"/>
                </a:moveTo>
                <a:lnTo>
                  <a:pt x="0" y="33291"/>
                </a:lnTo>
                <a:cubicBezTo>
                  <a:pt x="0" y="38244"/>
                  <a:pt x="2810" y="42649"/>
                  <a:pt x="7096" y="44792"/>
                </a:cubicBezTo>
                <a:lnTo>
                  <a:pt x="9204" y="44792"/>
                </a:lnTo>
                <a:lnTo>
                  <a:pt x="9204" y="43328"/>
                </a:lnTo>
                <a:cubicBezTo>
                  <a:pt x="5025" y="41804"/>
                  <a:pt x="2179" y="37827"/>
                  <a:pt x="2179" y="33291"/>
                </a:cubicBezTo>
                <a:lnTo>
                  <a:pt x="2179" y="1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54"/>
          <p:cNvSpPr/>
          <p:nvPr/>
        </p:nvSpPr>
        <p:spPr>
          <a:xfrm>
            <a:off x="887371" y="2647284"/>
            <a:ext cx="1182756" cy="673534"/>
          </a:xfrm>
          <a:custGeom>
            <a:rect b="b" l="l" r="r" t="t"/>
            <a:pathLst>
              <a:path extrusionOk="0" h="23563" w="45375">
                <a:moveTo>
                  <a:pt x="0" y="0"/>
                </a:moveTo>
                <a:lnTo>
                  <a:pt x="0" y="23563"/>
                </a:lnTo>
                <a:lnTo>
                  <a:pt x="33599" y="23563"/>
                </a:lnTo>
                <a:cubicBezTo>
                  <a:pt x="40100" y="23563"/>
                  <a:pt x="45375" y="18288"/>
                  <a:pt x="45375" y="11788"/>
                </a:cubicBezTo>
                <a:cubicBezTo>
                  <a:pt x="45375" y="5275"/>
                  <a:pt x="40100" y="0"/>
                  <a:pt x="33599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Tέλη Οκτώβρη-Αρχές Νοέμβη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648" name="Google Shape;1648;p54"/>
          <p:cNvGrpSpPr/>
          <p:nvPr/>
        </p:nvGrpSpPr>
        <p:grpSpPr>
          <a:xfrm>
            <a:off x="3203902" y="3979877"/>
            <a:ext cx="422204" cy="407261"/>
            <a:chOff x="2640830" y="2140132"/>
            <a:chExt cx="403888" cy="436121"/>
          </a:xfrm>
        </p:grpSpPr>
        <p:sp>
          <p:nvSpPr>
            <p:cNvPr id="1649" name="Google Shape;1649;p54"/>
            <p:cNvSpPr/>
            <p:nvPr/>
          </p:nvSpPr>
          <p:spPr>
            <a:xfrm>
              <a:off x="2738492" y="2243607"/>
              <a:ext cx="208600" cy="228751"/>
            </a:xfrm>
            <a:custGeom>
              <a:rect b="b" l="l" r="r" t="t"/>
              <a:pathLst>
                <a:path extrusionOk="0" h="6002" w="6002">
                  <a:moveTo>
                    <a:pt x="3001" y="536"/>
                  </a:moveTo>
                  <a:cubicBezTo>
                    <a:pt x="4358" y="536"/>
                    <a:pt x="5465" y="1643"/>
                    <a:pt x="5465" y="3001"/>
                  </a:cubicBezTo>
                  <a:cubicBezTo>
                    <a:pt x="5465" y="4370"/>
                    <a:pt x="4358" y="5465"/>
                    <a:pt x="3001" y="5465"/>
                  </a:cubicBezTo>
                  <a:cubicBezTo>
                    <a:pt x="1643" y="5465"/>
                    <a:pt x="536" y="4370"/>
                    <a:pt x="536" y="3001"/>
                  </a:cubicBezTo>
                  <a:cubicBezTo>
                    <a:pt x="536" y="1643"/>
                    <a:pt x="1643" y="536"/>
                    <a:pt x="3001" y="536"/>
                  </a:cubicBezTo>
                  <a:close/>
                  <a:moveTo>
                    <a:pt x="3001" y="0"/>
                  </a:moveTo>
                  <a:cubicBezTo>
                    <a:pt x="1346" y="0"/>
                    <a:pt x="0" y="1346"/>
                    <a:pt x="0" y="3001"/>
                  </a:cubicBezTo>
                  <a:cubicBezTo>
                    <a:pt x="0" y="4656"/>
                    <a:pt x="1346" y="6001"/>
                    <a:pt x="3001" y="6001"/>
                  </a:cubicBezTo>
                  <a:cubicBezTo>
                    <a:pt x="4656" y="6001"/>
                    <a:pt x="6001" y="4656"/>
                    <a:pt x="6001" y="3001"/>
                  </a:cubicBezTo>
                  <a:cubicBezTo>
                    <a:pt x="6001" y="1346"/>
                    <a:pt x="4656" y="0"/>
                    <a:pt x="300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2640830" y="2140132"/>
              <a:ext cx="403888" cy="436121"/>
            </a:xfrm>
            <a:custGeom>
              <a:rect b="b" l="l" r="r" t="t"/>
              <a:pathLst>
                <a:path extrusionOk="0" h="11443" w="11621">
                  <a:moveTo>
                    <a:pt x="7085" y="596"/>
                  </a:moveTo>
                  <a:cubicBezTo>
                    <a:pt x="7335" y="656"/>
                    <a:pt x="7573" y="739"/>
                    <a:pt x="7799" y="834"/>
                  </a:cubicBezTo>
                  <a:lnTo>
                    <a:pt x="7799" y="929"/>
                  </a:lnTo>
                  <a:cubicBezTo>
                    <a:pt x="7751" y="1846"/>
                    <a:pt x="7728" y="2418"/>
                    <a:pt x="8049" y="2644"/>
                  </a:cubicBezTo>
                  <a:cubicBezTo>
                    <a:pt x="8144" y="2715"/>
                    <a:pt x="8263" y="2751"/>
                    <a:pt x="8406" y="2751"/>
                  </a:cubicBezTo>
                  <a:cubicBezTo>
                    <a:pt x="8752" y="2751"/>
                    <a:pt x="9252" y="2549"/>
                    <a:pt x="9776" y="2346"/>
                  </a:cubicBezTo>
                  <a:lnTo>
                    <a:pt x="9847" y="2322"/>
                  </a:lnTo>
                  <a:cubicBezTo>
                    <a:pt x="10014" y="2513"/>
                    <a:pt x="10157" y="2715"/>
                    <a:pt x="10287" y="2930"/>
                  </a:cubicBezTo>
                  <a:lnTo>
                    <a:pt x="10252" y="2977"/>
                  </a:lnTo>
                  <a:cubicBezTo>
                    <a:pt x="9668" y="3692"/>
                    <a:pt x="9311" y="4156"/>
                    <a:pt x="9430" y="4549"/>
                  </a:cubicBezTo>
                  <a:cubicBezTo>
                    <a:pt x="9549" y="4918"/>
                    <a:pt x="10097" y="5073"/>
                    <a:pt x="10978" y="5299"/>
                  </a:cubicBezTo>
                  <a:lnTo>
                    <a:pt x="11073" y="5335"/>
                  </a:lnTo>
                  <a:cubicBezTo>
                    <a:pt x="11085" y="5454"/>
                    <a:pt x="11097" y="5585"/>
                    <a:pt x="11097" y="5716"/>
                  </a:cubicBezTo>
                  <a:cubicBezTo>
                    <a:pt x="11097" y="5859"/>
                    <a:pt x="11085" y="5978"/>
                    <a:pt x="11073" y="6109"/>
                  </a:cubicBezTo>
                  <a:lnTo>
                    <a:pt x="10954" y="6144"/>
                  </a:lnTo>
                  <a:cubicBezTo>
                    <a:pt x="10085" y="6371"/>
                    <a:pt x="9549" y="6525"/>
                    <a:pt x="9430" y="6894"/>
                  </a:cubicBezTo>
                  <a:cubicBezTo>
                    <a:pt x="9311" y="7275"/>
                    <a:pt x="9656" y="7740"/>
                    <a:pt x="10252" y="8466"/>
                  </a:cubicBezTo>
                  <a:lnTo>
                    <a:pt x="10287" y="8514"/>
                  </a:lnTo>
                  <a:cubicBezTo>
                    <a:pt x="10157" y="8716"/>
                    <a:pt x="10014" y="8930"/>
                    <a:pt x="9847" y="9121"/>
                  </a:cubicBezTo>
                  <a:lnTo>
                    <a:pt x="9787" y="9097"/>
                  </a:lnTo>
                  <a:cubicBezTo>
                    <a:pt x="9264" y="8895"/>
                    <a:pt x="8763" y="8692"/>
                    <a:pt x="8406" y="8692"/>
                  </a:cubicBezTo>
                  <a:cubicBezTo>
                    <a:pt x="8263" y="8692"/>
                    <a:pt x="8144" y="8728"/>
                    <a:pt x="8049" y="8799"/>
                  </a:cubicBezTo>
                  <a:cubicBezTo>
                    <a:pt x="7728" y="9026"/>
                    <a:pt x="7751" y="9597"/>
                    <a:pt x="7799" y="10514"/>
                  </a:cubicBezTo>
                  <a:lnTo>
                    <a:pt x="7799" y="10609"/>
                  </a:lnTo>
                  <a:cubicBezTo>
                    <a:pt x="7573" y="10704"/>
                    <a:pt x="7335" y="10776"/>
                    <a:pt x="7085" y="10835"/>
                  </a:cubicBezTo>
                  <a:lnTo>
                    <a:pt x="7073" y="10812"/>
                  </a:lnTo>
                  <a:cubicBezTo>
                    <a:pt x="6561" y="10014"/>
                    <a:pt x="6227" y="9526"/>
                    <a:pt x="5811" y="9526"/>
                  </a:cubicBezTo>
                  <a:cubicBezTo>
                    <a:pt x="5406" y="9526"/>
                    <a:pt x="5073" y="10002"/>
                    <a:pt x="4572" y="10788"/>
                  </a:cubicBezTo>
                  <a:lnTo>
                    <a:pt x="4537" y="10835"/>
                  </a:lnTo>
                  <a:cubicBezTo>
                    <a:pt x="4299" y="10776"/>
                    <a:pt x="4061" y="10704"/>
                    <a:pt x="3822" y="10609"/>
                  </a:cubicBezTo>
                  <a:lnTo>
                    <a:pt x="3822" y="10526"/>
                  </a:lnTo>
                  <a:cubicBezTo>
                    <a:pt x="3882" y="9597"/>
                    <a:pt x="3894" y="9026"/>
                    <a:pt x="3584" y="8799"/>
                  </a:cubicBezTo>
                  <a:cubicBezTo>
                    <a:pt x="3489" y="8728"/>
                    <a:pt x="3370" y="8692"/>
                    <a:pt x="3215" y="8692"/>
                  </a:cubicBezTo>
                  <a:cubicBezTo>
                    <a:pt x="2870" y="8692"/>
                    <a:pt x="2370" y="8883"/>
                    <a:pt x="1846" y="9097"/>
                  </a:cubicBezTo>
                  <a:lnTo>
                    <a:pt x="1786" y="9121"/>
                  </a:lnTo>
                  <a:cubicBezTo>
                    <a:pt x="1620" y="8930"/>
                    <a:pt x="1477" y="8728"/>
                    <a:pt x="1334" y="8514"/>
                  </a:cubicBezTo>
                  <a:lnTo>
                    <a:pt x="1382" y="8454"/>
                  </a:lnTo>
                  <a:cubicBezTo>
                    <a:pt x="1965" y="7740"/>
                    <a:pt x="2322" y="7275"/>
                    <a:pt x="2191" y="6894"/>
                  </a:cubicBezTo>
                  <a:cubicBezTo>
                    <a:pt x="2072" y="6525"/>
                    <a:pt x="1536" y="6371"/>
                    <a:pt x="667" y="6144"/>
                  </a:cubicBezTo>
                  <a:lnTo>
                    <a:pt x="548" y="6109"/>
                  </a:lnTo>
                  <a:cubicBezTo>
                    <a:pt x="536" y="5978"/>
                    <a:pt x="536" y="5847"/>
                    <a:pt x="536" y="5716"/>
                  </a:cubicBezTo>
                  <a:cubicBezTo>
                    <a:pt x="536" y="5585"/>
                    <a:pt x="536" y="5454"/>
                    <a:pt x="548" y="5335"/>
                  </a:cubicBezTo>
                  <a:lnTo>
                    <a:pt x="655" y="5299"/>
                  </a:lnTo>
                  <a:cubicBezTo>
                    <a:pt x="1536" y="5073"/>
                    <a:pt x="2072" y="4918"/>
                    <a:pt x="2203" y="4537"/>
                  </a:cubicBezTo>
                  <a:cubicBezTo>
                    <a:pt x="2322" y="4156"/>
                    <a:pt x="1965" y="3704"/>
                    <a:pt x="1370" y="2977"/>
                  </a:cubicBezTo>
                  <a:lnTo>
                    <a:pt x="1334" y="2930"/>
                  </a:lnTo>
                  <a:cubicBezTo>
                    <a:pt x="1465" y="2715"/>
                    <a:pt x="1620" y="2513"/>
                    <a:pt x="1786" y="2322"/>
                  </a:cubicBezTo>
                  <a:lnTo>
                    <a:pt x="1858" y="2346"/>
                  </a:lnTo>
                  <a:cubicBezTo>
                    <a:pt x="2382" y="2549"/>
                    <a:pt x="2870" y="2751"/>
                    <a:pt x="3215" y="2751"/>
                  </a:cubicBezTo>
                  <a:cubicBezTo>
                    <a:pt x="3370" y="2751"/>
                    <a:pt x="3489" y="2715"/>
                    <a:pt x="3584" y="2644"/>
                  </a:cubicBezTo>
                  <a:cubicBezTo>
                    <a:pt x="3894" y="2418"/>
                    <a:pt x="3882" y="1834"/>
                    <a:pt x="3822" y="918"/>
                  </a:cubicBezTo>
                  <a:lnTo>
                    <a:pt x="3822" y="834"/>
                  </a:lnTo>
                  <a:cubicBezTo>
                    <a:pt x="4049" y="739"/>
                    <a:pt x="4287" y="656"/>
                    <a:pt x="4537" y="596"/>
                  </a:cubicBezTo>
                  <a:lnTo>
                    <a:pt x="4561" y="632"/>
                  </a:lnTo>
                  <a:cubicBezTo>
                    <a:pt x="5073" y="1429"/>
                    <a:pt x="5406" y="1918"/>
                    <a:pt x="5811" y="1918"/>
                  </a:cubicBezTo>
                  <a:cubicBezTo>
                    <a:pt x="6227" y="1918"/>
                    <a:pt x="6561" y="1418"/>
                    <a:pt x="7085" y="608"/>
                  </a:cubicBezTo>
                  <a:lnTo>
                    <a:pt x="7085" y="596"/>
                  </a:lnTo>
                  <a:close/>
                  <a:moveTo>
                    <a:pt x="4787" y="1"/>
                  </a:moveTo>
                  <a:lnTo>
                    <a:pt x="4608" y="36"/>
                  </a:lnTo>
                  <a:cubicBezTo>
                    <a:pt x="4203" y="120"/>
                    <a:pt x="3810" y="251"/>
                    <a:pt x="3441" y="417"/>
                  </a:cubicBezTo>
                  <a:lnTo>
                    <a:pt x="3275" y="501"/>
                  </a:lnTo>
                  <a:lnTo>
                    <a:pt x="3299" y="941"/>
                  </a:lnTo>
                  <a:cubicBezTo>
                    <a:pt x="3322" y="1370"/>
                    <a:pt x="3358" y="2084"/>
                    <a:pt x="3275" y="2203"/>
                  </a:cubicBezTo>
                  <a:cubicBezTo>
                    <a:pt x="3275" y="2203"/>
                    <a:pt x="3263" y="2215"/>
                    <a:pt x="3215" y="2215"/>
                  </a:cubicBezTo>
                  <a:cubicBezTo>
                    <a:pt x="2977" y="2215"/>
                    <a:pt x="2477" y="2025"/>
                    <a:pt x="2048" y="1846"/>
                  </a:cubicBezTo>
                  <a:lnTo>
                    <a:pt x="1632" y="1691"/>
                  </a:lnTo>
                  <a:lnTo>
                    <a:pt x="1501" y="1822"/>
                  </a:lnTo>
                  <a:cubicBezTo>
                    <a:pt x="1227" y="2144"/>
                    <a:pt x="977" y="2477"/>
                    <a:pt x="786" y="2823"/>
                  </a:cubicBezTo>
                  <a:lnTo>
                    <a:pt x="691" y="2977"/>
                  </a:lnTo>
                  <a:lnTo>
                    <a:pt x="965" y="3311"/>
                  </a:lnTo>
                  <a:cubicBezTo>
                    <a:pt x="1239" y="3656"/>
                    <a:pt x="1703" y="4216"/>
                    <a:pt x="1691" y="4370"/>
                  </a:cubicBezTo>
                  <a:cubicBezTo>
                    <a:pt x="1608" y="4501"/>
                    <a:pt x="929" y="4680"/>
                    <a:pt x="524" y="4787"/>
                  </a:cubicBezTo>
                  <a:lnTo>
                    <a:pt x="60" y="4906"/>
                  </a:lnTo>
                  <a:lnTo>
                    <a:pt x="36" y="5097"/>
                  </a:lnTo>
                  <a:cubicBezTo>
                    <a:pt x="12" y="5299"/>
                    <a:pt x="0" y="5513"/>
                    <a:pt x="0" y="5716"/>
                  </a:cubicBezTo>
                  <a:cubicBezTo>
                    <a:pt x="0" y="5930"/>
                    <a:pt x="12" y="6144"/>
                    <a:pt x="36" y="6347"/>
                  </a:cubicBezTo>
                  <a:lnTo>
                    <a:pt x="60" y="6525"/>
                  </a:lnTo>
                  <a:lnTo>
                    <a:pt x="536" y="6656"/>
                  </a:lnTo>
                  <a:cubicBezTo>
                    <a:pt x="929" y="6763"/>
                    <a:pt x="1608" y="6942"/>
                    <a:pt x="1691" y="7049"/>
                  </a:cubicBezTo>
                  <a:cubicBezTo>
                    <a:pt x="1703" y="7216"/>
                    <a:pt x="1239" y="7787"/>
                    <a:pt x="965" y="8121"/>
                  </a:cubicBezTo>
                  <a:lnTo>
                    <a:pt x="691" y="8466"/>
                  </a:lnTo>
                  <a:lnTo>
                    <a:pt x="786" y="8621"/>
                  </a:lnTo>
                  <a:cubicBezTo>
                    <a:pt x="989" y="8978"/>
                    <a:pt x="1239" y="9311"/>
                    <a:pt x="1513" y="9621"/>
                  </a:cubicBezTo>
                  <a:lnTo>
                    <a:pt x="1632" y="9752"/>
                  </a:lnTo>
                  <a:lnTo>
                    <a:pt x="2036" y="9585"/>
                  </a:lnTo>
                  <a:cubicBezTo>
                    <a:pt x="2477" y="9419"/>
                    <a:pt x="2977" y="9228"/>
                    <a:pt x="3215" y="9228"/>
                  </a:cubicBezTo>
                  <a:lnTo>
                    <a:pt x="3263" y="9228"/>
                  </a:lnTo>
                  <a:cubicBezTo>
                    <a:pt x="3358" y="9383"/>
                    <a:pt x="3322" y="10073"/>
                    <a:pt x="3299" y="10490"/>
                  </a:cubicBezTo>
                  <a:lnTo>
                    <a:pt x="3275" y="10943"/>
                  </a:lnTo>
                  <a:lnTo>
                    <a:pt x="3441" y="11026"/>
                  </a:lnTo>
                  <a:cubicBezTo>
                    <a:pt x="3822" y="11193"/>
                    <a:pt x="4215" y="11324"/>
                    <a:pt x="4608" y="11407"/>
                  </a:cubicBezTo>
                  <a:lnTo>
                    <a:pt x="4787" y="11443"/>
                  </a:lnTo>
                  <a:lnTo>
                    <a:pt x="5025" y="11074"/>
                  </a:lnTo>
                  <a:cubicBezTo>
                    <a:pt x="5251" y="10704"/>
                    <a:pt x="5656" y="10097"/>
                    <a:pt x="5811" y="10050"/>
                  </a:cubicBezTo>
                  <a:cubicBezTo>
                    <a:pt x="5977" y="10097"/>
                    <a:pt x="6394" y="10752"/>
                    <a:pt x="6620" y="11109"/>
                  </a:cubicBezTo>
                  <a:lnTo>
                    <a:pt x="6847" y="11443"/>
                  </a:lnTo>
                  <a:lnTo>
                    <a:pt x="7025" y="11407"/>
                  </a:lnTo>
                  <a:cubicBezTo>
                    <a:pt x="7418" y="11324"/>
                    <a:pt x="7811" y="11193"/>
                    <a:pt x="8192" y="11026"/>
                  </a:cubicBezTo>
                  <a:lnTo>
                    <a:pt x="8359" y="10954"/>
                  </a:lnTo>
                  <a:lnTo>
                    <a:pt x="8335" y="10490"/>
                  </a:lnTo>
                  <a:cubicBezTo>
                    <a:pt x="8311" y="10062"/>
                    <a:pt x="8263" y="9359"/>
                    <a:pt x="8359" y="9228"/>
                  </a:cubicBezTo>
                  <a:lnTo>
                    <a:pt x="8406" y="9228"/>
                  </a:lnTo>
                  <a:cubicBezTo>
                    <a:pt x="8656" y="9228"/>
                    <a:pt x="9156" y="9419"/>
                    <a:pt x="9597" y="9597"/>
                  </a:cubicBezTo>
                  <a:lnTo>
                    <a:pt x="10002" y="9752"/>
                  </a:lnTo>
                  <a:lnTo>
                    <a:pt x="10121" y="9621"/>
                  </a:lnTo>
                  <a:cubicBezTo>
                    <a:pt x="10407" y="9300"/>
                    <a:pt x="10645" y="8966"/>
                    <a:pt x="10847" y="8621"/>
                  </a:cubicBezTo>
                  <a:lnTo>
                    <a:pt x="10942" y="8466"/>
                  </a:lnTo>
                  <a:lnTo>
                    <a:pt x="10668" y="8121"/>
                  </a:lnTo>
                  <a:cubicBezTo>
                    <a:pt x="10383" y="7787"/>
                    <a:pt x="9930" y="7216"/>
                    <a:pt x="9930" y="7073"/>
                  </a:cubicBezTo>
                  <a:cubicBezTo>
                    <a:pt x="10026" y="6942"/>
                    <a:pt x="10692" y="6763"/>
                    <a:pt x="11097" y="6656"/>
                  </a:cubicBezTo>
                  <a:lnTo>
                    <a:pt x="11573" y="6525"/>
                  </a:lnTo>
                  <a:lnTo>
                    <a:pt x="11597" y="6347"/>
                  </a:lnTo>
                  <a:cubicBezTo>
                    <a:pt x="11609" y="6144"/>
                    <a:pt x="11621" y="5942"/>
                    <a:pt x="11621" y="5716"/>
                  </a:cubicBezTo>
                  <a:cubicBezTo>
                    <a:pt x="11621" y="5501"/>
                    <a:pt x="11609" y="5299"/>
                    <a:pt x="11597" y="5097"/>
                  </a:cubicBezTo>
                  <a:lnTo>
                    <a:pt x="11573" y="4906"/>
                  </a:lnTo>
                  <a:lnTo>
                    <a:pt x="11109" y="4787"/>
                  </a:lnTo>
                  <a:cubicBezTo>
                    <a:pt x="10704" y="4680"/>
                    <a:pt x="10026" y="4501"/>
                    <a:pt x="9942" y="4394"/>
                  </a:cubicBezTo>
                  <a:cubicBezTo>
                    <a:pt x="9930" y="4216"/>
                    <a:pt x="10395" y="3644"/>
                    <a:pt x="10668" y="3311"/>
                  </a:cubicBezTo>
                  <a:lnTo>
                    <a:pt x="10942" y="2977"/>
                  </a:lnTo>
                  <a:lnTo>
                    <a:pt x="10847" y="2823"/>
                  </a:lnTo>
                  <a:cubicBezTo>
                    <a:pt x="10645" y="2477"/>
                    <a:pt x="10407" y="2144"/>
                    <a:pt x="10121" y="1822"/>
                  </a:cubicBezTo>
                  <a:lnTo>
                    <a:pt x="10002" y="1691"/>
                  </a:lnTo>
                  <a:lnTo>
                    <a:pt x="9585" y="1846"/>
                  </a:lnTo>
                  <a:cubicBezTo>
                    <a:pt x="9144" y="2025"/>
                    <a:pt x="8656" y="2215"/>
                    <a:pt x="8406" y="2215"/>
                  </a:cubicBezTo>
                  <a:lnTo>
                    <a:pt x="8371" y="2215"/>
                  </a:lnTo>
                  <a:cubicBezTo>
                    <a:pt x="8263" y="2061"/>
                    <a:pt x="8311" y="1370"/>
                    <a:pt x="8335" y="953"/>
                  </a:cubicBezTo>
                  <a:lnTo>
                    <a:pt x="8359" y="489"/>
                  </a:lnTo>
                  <a:lnTo>
                    <a:pt x="8192" y="417"/>
                  </a:lnTo>
                  <a:cubicBezTo>
                    <a:pt x="7811" y="251"/>
                    <a:pt x="7418" y="120"/>
                    <a:pt x="7025" y="36"/>
                  </a:cubicBezTo>
                  <a:lnTo>
                    <a:pt x="6847" y="1"/>
                  </a:lnTo>
                  <a:lnTo>
                    <a:pt x="6632" y="322"/>
                  </a:lnTo>
                  <a:cubicBezTo>
                    <a:pt x="6406" y="679"/>
                    <a:pt x="5977" y="1346"/>
                    <a:pt x="5823" y="1382"/>
                  </a:cubicBezTo>
                  <a:cubicBezTo>
                    <a:pt x="5644" y="1346"/>
                    <a:pt x="5251" y="715"/>
                    <a:pt x="5013" y="346"/>
                  </a:cubicBezTo>
                  <a:lnTo>
                    <a:pt x="478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1" name="Google Shape;1651;p54"/>
          <p:cNvSpPr txBox="1"/>
          <p:nvPr/>
        </p:nvSpPr>
        <p:spPr>
          <a:xfrm>
            <a:off x="23733" y="1799272"/>
            <a:ext cx="1754473" cy="6115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Έρευνα ανταγωνισμού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Εξοικείωση με  Google-Maps </a:t>
            </a: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Εξοικείωση με  Leaflet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Πρώτη Παρουσίαση- Pitch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2" name="Google Shape;1652;p54"/>
          <p:cNvSpPr/>
          <p:nvPr/>
        </p:nvSpPr>
        <p:spPr>
          <a:xfrm>
            <a:off x="4291500" y="1759686"/>
            <a:ext cx="239914" cy="954322"/>
          </a:xfrm>
          <a:custGeom>
            <a:rect b="b" l="l" r="r" t="t"/>
            <a:pathLst>
              <a:path extrusionOk="0" h="44792" w="9204">
                <a:moveTo>
                  <a:pt x="0" y="1"/>
                </a:moveTo>
                <a:lnTo>
                  <a:pt x="0" y="33291"/>
                </a:lnTo>
                <a:cubicBezTo>
                  <a:pt x="0" y="38244"/>
                  <a:pt x="2810" y="42649"/>
                  <a:pt x="7097" y="44792"/>
                </a:cubicBezTo>
                <a:lnTo>
                  <a:pt x="9204" y="44792"/>
                </a:lnTo>
                <a:lnTo>
                  <a:pt x="9204" y="43328"/>
                </a:lnTo>
                <a:cubicBezTo>
                  <a:pt x="5025" y="41804"/>
                  <a:pt x="2179" y="37827"/>
                  <a:pt x="2179" y="33291"/>
                </a:cubicBezTo>
                <a:lnTo>
                  <a:pt x="2179" y="1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3" name="Google Shape;1653;p54"/>
          <p:cNvSpPr/>
          <p:nvPr/>
        </p:nvSpPr>
        <p:spPr>
          <a:xfrm>
            <a:off x="3430271" y="2647284"/>
            <a:ext cx="1292939" cy="673534"/>
          </a:xfrm>
          <a:custGeom>
            <a:rect b="b" l="l" r="r" t="t"/>
            <a:pathLst>
              <a:path extrusionOk="0" h="23563" w="49602">
                <a:moveTo>
                  <a:pt x="1" y="0"/>
                </a:moveTo>
                <a:cubicBezTo>
                  <a:pt x="4620" y="1917"/>
                  <a:pt x="7871" y="6477"/>
                  <a:pt x="7871" y="11788"/>
                </a:cubicBezTo>
                <a:cubicBezTo>
                  <a:pt x="7871" y="17098"/>
                  <a:pt x="4620" y="21646"/>
                  <a:pt x="1" y="23563"/>
                </a:cubicBezTo>
                <a:lnTo>
                  <a:pt x="37827" y="23563"/>
                </a:lnTo>
                <a:cubicBezTo>
                  <a:pt x="44328" y="23563"/>
                  <a:pt x="49602" y="18288"/>
                  <a:pt x="49602" y="11788"/>
                </a:cubicBezTo>
                <a:cubicBezTo>
                  <a:pt x="49602" y="5275"/>
                  <a:pt x="44328" y="0"/>
                  <a:pt x="37827" y="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Διακοπές</a:t>
            </a:r>
            <a:endParaRPr b="0" i="0" sz="1275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Χριστουγέννων</a:t>
            </a:r>
            <a:endParaRPr b="0" i="0" sz="1275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4" name="Google Shape;1654;p54"/>
          <p:cNvSpPr txBox="1"/>
          <p:nvPr/>
        </p:nvSpPr>
        <p:spPr>
          <a:xfrm>
            <a:off x="2528510" y="1701442"/>
            <a:ext cx="1715724" cy="933074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Υλοποίηση αρχιτεκτονικής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Αρχικό UI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Grafana Alerts</a:t>
            </a:r>
            <a:endParaRPr b="0" i="0" sz="900" u="none" cap="none" strike="noStrike">
              <a:solidFill>
                <a:srgbClr val="26671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Καθοδήγηση σε θέσεις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Δυνατότητα Κράτησης θέσης</a:t>
            </a:r>
            <a:endParaRPr>
              <a:solidFill>
                <a:srgbClr val="E16F1A"/>
              </a:solidFill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5" name="Google Shape;1655;p54"/>
          <p:cNvSpPr/>
          <p:nvPr/>
        </p:nvSpPr>
        <p:spPr>
          <a:xfrm>
            <a:off x="6763125" y="1759686"/>
            <a:ext cx="240270" cy="954322"/>
          </a:xfrm>
          <a:custGeom>
            <a:rect b="b" l="l" r="r" t="t"/>
            <a:pathLst>
              <a:path extrusionOk="0" h="44792" w="9217">
                <a:moveTo>
                  <a:pt x="1" y="1"/>
                </a:moveTo>
                <a:lnTo>
                  <a:pt x="1" y="33291"/>
                </a:lnTo>
                <a:cubicBezTo>
                  <a:pt x="1" y="38244"/>
                  <a:pt x="2823" y="42649"/>
                  <a:pt x="7097" y="44792"/>
                </a:cubicBezTo>
                <a:lnTo>
                  <a:pt x="9216" y="44792"/>
                </a:lnTo>
                <a:lnTo>
                  <a:pt x="9216" y="43328"/>
                </a:lnTo>
                <a:cubicBezTo>
                  <a:pt x="5025" y="41804"/>
                  <a:pt x="2192" y="37827"/>
                  <a:pt x="2192" y="33291"/>
                </a:cubicBezTo>
                <a:lnTo>
                  <a:pt x="2192" y="1"/>
                </a:lnTo>
                <a:close/>
              </a:path>
            </a:pathLst>
          </a:custGeom>
          <a:solidFill>
            <a:srgbClr val="E16F1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6" name="Google Shape;1656;p54"/>
          <p:cNvSpPr/>
          <p:nvPr/>
        </p:nvSpPr>
        <p:spPr>
          <a:xfrm>
            <a:off x="5901899" y="2647284"/>
            <a:ext cx="1293277" cy="673534"/>
          </a:xfrm>
          <a:custGeom>
            <a:rect b="b" l="l" r="r" t="t"/>
            <a:pathLst>
              <a:path extrusionOk="0" h="23563" w="49615">
                <a:moveTo>
                  <a:pt x="1" y="0"/>
                </a:moveTo>
                <a:cubicBezTo>
                  <a:pt x="4621" y="1917"/>
                  <a:pt x="7871" y="6477"/>
                  <a:pt x="7871" y="11788"/>
                </a:cubicBezTo>
                <a:cubicBezTo>
                  <a:pt x="7871" y="17098"/>
                  <a:pt x="4621" y="21646"/>
                  <a:pt x="1" y="23563"/>
                </a:cubicBezTo>
                <a:lnTo>
                  <a:pt x="37827" y="23563"/>
                </a:lnTo>
                <a:cubicBezTo>
                  <a:pt x="44340" y="23563"/>
                  <a:pt x="49614" y="18288"/>
                  <a:pt x="49614" y="11788"/>
                </a:cubicBezTo>
                <a:cubicBezTo>
                  <a:pt x="49614" y="5275"/>
                  <a:pt x="44340" y="0"/>
                  <a:pt x="37827" y="0"/>
                </a:cubicBezTo>
                <a:close/>
              </a:path>
            </a:pathLst>
          </a:custGeom>
          <a:solidFill>
            <a:srgbClr val="E16F1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Τέλη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Ιανουαρίου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7" name="Google Shape;1657;p54"/>
          <p:cNvSpPr txBox="1"/>
          <p:nvPr/>
        </p:nvSpPr>
        <p:spPr>
          <a:xfrm>
            <a:off x="5375366" y="1767286"/>
            <a:ext cx="1348957" cy="611591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Διπλοπαρκάρισμα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8" name="Google Shape;1658;p54"/>
          <p:cNvSpPr/>
          <p:nvPr/>
        </p:nvSpPr>
        <p:spPr>
          <a:xfrm>
            <a:off x="3035038" y="3275533"/>
            <a:ext cx="239914" cy="954326"/>
          </a:xfrm>
          <a:custGeom>
            <a:rect b="b" l="l" r="r" t="t"/>
            <a:pathLst>
              <a:path extrusionOk="0" h="44804" w="9204">
                <a:moveTo>
                  <a:pt x="7097" y="0"/>
                </a:moveTo>
                <a:cubicBezTo>
                  <a:pt x="2810" y="2143"/>
                  <a:pt x="0" y="6549"/>
                  <a:pt x="0" y="11514"/>
                </a:cubicBezTo>
                <a:lnTo>
                  <a:pt x="0" y="44803"/>
                </a:lnTo>
                <a:lnTo>
                  <a:pt x="2179" y="44803"/>
                </a:lnTo>
                <a:lnTo>
                  <a:pt x="2179" y="11514"/>
                </a:lnTo>
                <a:cubicBezTo>
                  <a:pt x="2179" y="6965"/>
                  <a:pt x="5025" y="2989"/>
                  <a:pt x="9204" y="1477"/>
                </a:cubicBezTo>
                <a:lnTo>
                  <a:pt x="9204" y="0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9" name="Google Shape;1659;p54"/>
          <p:cNvSpPr/>
          <p:nvPr/>
        </p:nvSpPr>
        <p:spPr>
          <a:xfrm>
            <a:off x="1926336" y="2647284"/>
            <a:ext cx="1618098" cy="673534"/>
          </a:xfrm>
          <a:custGeom>
            <a:rect b="b" l="l" r="r" t="t"/>
            <a:pathLst>
              <a:path extrusionOk="0" h="23563" w="49603">
                <a:moveTo>
                  <a:pt x="1" y="0"/>
                </a:moveTo>
                <a:cubicBezTo>
                  <a:pt x="4621" y="1917"/>
                  <a:pt x="7871" y="6477"/>
                  <a:pt x="7871" y="11788"/>
                </a:cubicBezTo>
                <a:cubicBezTo>
                  <a:pt x="7871" y="17098"/>
                  <a:pt x="4621" y="21646"/>
                  <a:pt x="1" y="23563"/>
                </a:cubicBezTo>
                <a:lnTo>
                  <a:pt x="37827" y="23563"/>
                </a:lnTo>
                <a:cubicBezTo>
                  <a:pt x="44328" y="23563"/>
                  <a:pt x="49602" y="18288"/>
                  <a:pt x="49602" y="11788"/>
                </a:cubicBezTo>
                <a:cubicBezTo>
                  <a:pt x="49602" y="5275"/>
                  <a:pt x="44328" y="0"/>
                  <a:pt x="37827" y="0"/>
                </a:cubicBez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    Τέλη Νοέμβρη-Αρχές 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Δεκεμβρίου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0" name="Google Shape;1660;p54"/>
          <p:cNvSpPr txBox="1"/>
          <p:nvPr/>
        </p:nvSpPr>
        <p:spPr>
          <a:xfrm>
            <a:off x="1410050" y="3846081"/>
            <a:ext cx="1750500" cy="9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Σχεδιασμός Αρχιτεκτονικής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Basic Simulation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Basic IoT Agent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Basic Grafana Dashboards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Δεύτερη Παρουσίαση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1" name="Google Shape;1661;p54"/>
          <p:cNvSpPr/>
          <p:nvPr/>
        </p:nvSpPr>
        <p:spPr>
          <a:xfrm>
            <a:off x="5462138" y="3275533"/>
            <a:ext cx="239940" cy="954326"/>
          </a:xfrm>
          <a:custGeom>
            <a:rect b="b" l="l" r="r" t="t"/>
            <a:pathLst>
              <a:path extrusionOk="0" h="44804" w="9205">
                <a:moveTo>
                  <a:pt x="7097" y="0"/>
                </a:moveTo>
                <a:cubicBezTo>
                  <a:pt x="2811" y="2143"/>
                  <a:pt x="1" y="6549"/>
                  <a:pt x="1" y="11514"/>
                </a:cubicBezTo>
                <a:lnTo>
                  <a:pt x="1" y="44803"/>
                </a:lnTo>
                <a:lnTo>
                  <a:pt x="2180" y="44803"/>
                </a:lnTo>
                <a:lnTo>
                  <a:pt x="2180" y="11514"/>
                </a:lnTo>
                <a:cubicBezTo>
                  <a:pt x="2180" y="6965"/>
                  <a:pt x="5025" y="2989"/>
                  <a:pt x="9204" y="1477"/>
                </a:cubicBezTo>
                <a:lnTo>
                  <a:pt x="9204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2" name="Google Shape;1662;p54"/>
          <p:cNvSpPr/>
          <p:nvPr/>
        </p:nvSpPr>
        <p:spPr>
          <a:xfrm>
            <a:off x="4666099" y="2647284"/>
            <a:ext cx="1293251" cy="673534"/>
          </a:xfrm>
          <a:custGeom>
            <a:rect b="b" l="l" r="r" t="t"/>
            <a:pathLst>
              <a:path extrusionOk="0" h="23563" w="49614">
                <a:moveTo>
                  <a:pt x="0" y="0"/>
                </a:moveTo>
                <a:cubicBezTo>
                  <a:pt x="4620" y="1917"/>
                  <a:pt x="7870" y="6477"/>
                  <a:pt x="7870" y="11788"/>
                </a:cubicBezTo>
                <a:cubicBezTo>
                  <a:pt x="7870" y="17098"/>
                  <a:pt x="4620" y="21646"/>
                  <a:pt x="0" y="23563"/>
                </a:cubicBezTo>
                <a:lnTo>
                  <a:pt x="37826" y="23563"/>
                </a:lnTo>
                <a:cubicBezTo>
                  <a:pt x="44339" y="23563"/>
                  <a:pt x="49614" y="18288"/>
                  <a:pt x="49614" y="11788"/>
                </a:cubicBezTo>
                <a:cubicBezTo>
                  <a:pt x="49614" y="5275"/>
                  <a:pt x="44339" y="0"/>
                  <a:pt x="37826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Αρχές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Ιανουαρίου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3" name="Google Shape;1663;p54"/>
          <p:cNvSpPr txBox="1"/>
          <p:nvPr/>
        </p:nvSpPr>
        <p:spPr>
          <a:xfrm>
            <a:off x="3742635" y="3671468"/>
            <a:ext cx="1792575" cy="6115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Βελτίωση προσομοίωσης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Διαγράμματα τωρινής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θερμοκρασίας, μέσης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θερμοκρασίας και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συχνότητας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κατειλημμένων θέσεων</a:t>
            </a:r>
            <a:endParaRPr b="0" i="0" sz="900" u="none" cap="none" strike="noStrike">
              <a:solidFill>
                <a:srgbClr val="26671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9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4" name="Google Shape;1664;p54"/>
          <p:cNvSpPr/>
          <p:nvPr/>
        </p:nvSpPr>
        <p:spPr>
          <a:xfrm>
            <a:off x="7933781" y="3275533"/>
            <a:ext cx="239931" cy="954326"/>
          </a:xfrm>
          <a:custGeom>
            <a:rect b="b" l="l" r="r" t="t"/>
            <a:pathLst>
              <a:path extrusionOk="0" h="44804" w="9204">
                <a:moveTo>
                  <a:pt x="7096" y="0"/>
                </a:moveTo>
                <a:cubicBezTo>
                  <a:pt x="2810" y="2143"/>
                  <a:pt x="0" y="6549"/>
                  <a:pt x="0" y="11514"/>
                </a:cubicBezTo>
                <a:lnTo>
                  <a:pt x="0" y="44803"/>
                </a:lnTo>
                <a:lnTo>
                  <a:pt x="2179" y="44803"/>
                </a:lnTo>
                <a:lnTo>
                  <a:pt x="2179" y="11514"/>
                </a:lnTo>
                <a:cubicBezTo>
                  <a:pt x="2179" y="6965"/>
                  <a:pt x="5025" y="2989"/>
                  <a:pt x="9204" y="1477"/>
                </a:cubicBezTo>
                <a:lnTo>
                  <a:pt x="9204" y="0"/>
                </a:ln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54"/>
          <p:cNvSpPr/>
          <p:nvPr/>
        </p:nvSpPr>
        <p:spPr>
          <a:xfrm>
            <a:off x="7137727" y="2647284"/>
            <a:ext cx="1293251" cy="673534"/>
          </a:xfrm>
          <a:custGeom>
            <a:rect b="b" l="l" r="r" t="t"/>
            <a:pathLst>
              <a:path extrusionOk="0" h="23563" w="49614">
                <a:moveTo>
                  <a:pt x="1" y="0"/>
                </a:moveTo>
                <a:cubicBezTo>
                  <a:pt x="4620" y="1917"/>
                  <a:pt x="7871" y="6477"/>
                  <a:pt x="7871" y="11788"/>
                </a:cubicBezTo>
                <a:cubicBezTo>
                  <a:pt x="7871" y="17098"/>
                  <a:pt x="4620" y="21646"/>
                  <a:pt x="1" y="23563"/>
                </a:cubicBezTo>
                <a:lnTo>
                  <a:pt x="37827" y="23563"/>
                </a:lnTo>
                <a:cubicBezTo>
                  <a:pt x="44340" y="23563"/>
                  <a:pt x="49614" y="18288"/>
                  <a:pt x="49614" y="11788"/>
                </a:cubicBezTo>
                <a:cubicBezTo>
                  <a:pt x="49614" y="5275"/>
                  <a:pt x="44340" y="0"/>
                  <a:pt x="37827" y="0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   Φεβρουάριος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6" name="Google Shape;1666;p54"/>
          <p:cNvSpPr/>
          <p:nvPr/>
        </p:nvSpPr>
        <p:spPr>
          <a:xfrm>
            <a:off x="8098876" y="4046919"/>
            <a:ext cx="294862" cy="318916"/>
          </a:xfrm>
          <a:custGeom>
            <a:rect b="b" l="l" r="r" t="t"/>
            <a:pathLst>
              <a:path extrusionOk="0" h="11157" w="11312">
                <a:moveTo>
                  <a:pt x="9918" y="596"/>
                </a:moveTo>
                <a:cubicBezTo>
                  <a:pt x="10359" y="596"/>
                  <a:pt x="10716" y="941"/>
                  <a:pt x="10716" y="1381"/>
                </a:cubicBezTo>
                <a:lnTo>
                  <a:pt x="10716" y="6501"/>
                </a:lnTo>
                <a:cubicBezTo>
                  <a:pt x="10716" y="6930"/>
                  <a:pt x="10359" y="7287"/>
                  <a:pt x="9918" y="7287"/>
                </a:cubicBezTo>
                <a:lnTo>
                  <a:pt x="1381" y="7287"/>
                </a:lnTo>
                <a:cubicBezTo>
                  <a:pt x="941" y="7287"/>
                  <a:pt x="596" y="6930"/>
                  <a:pt x="596" y="6501"/>
                </a:cubicBezTo>
                <a:lnTo>
                  <a:pt x="596" y="1381"/>
                </a:lnTo>
                <a:cubicBezTo>
                  <a:pt x="596" y="941"/>
                  <a:pt x="941" y="596"/>
                  <a:pt x="1381" y="596"/>
                </a:cubicBezTo>
                <a:close/>
                <a:moveTo>
                  <a:pt x="6989" y="7739"/>
                </a:moveTo>
                <a:lnTo>
                  <a:pt x="6989" y="9073"/>
                </a:lnTo>
                <a:lnTo>
                  <a:pt x="4310" y="9073"/>
                </a:lnTo>
                <a:lnTo>
                  <a:pt x="4310" y="7739"/>
                </a:lnTo>
                <a:close/>
                <a:moveTo>
                  <a:pt x="9156" y="9668"/>
                </a:moveTo>
                <a:cubicBezTo>
                  <a:pt x="9490" y="9668"/>
                  <a:pt x="9823" y="9954"/>
                  <a:pt x="9823" y="10275"/>
                </a:cubicBezTo>
                <a:lnTo>
                  <a:pt x="9823" y="10561"/>
                </a:lnTo>
                <a:lnTo>
                  <a:pt x="1632" y="10561"/>
                </a:lnTo>
                <a:lnTo>
                  <a:pt x="1632" y="10275"/>
                </a:lnTo>
                <a:cubicBezTo>
                  <a:pt x="1632" y="9954"/>
                  <a:pt x="1834" y="9668"/>
                  <a:pt x="2155" y="9668"/>
                </a:cubicBezTo>
                <a:close/>
                <a:moveTo>
                  <a:pt x="1393" y="0"/>
                </a:moveTo>
                <a:cubicBezTo>
                  <a:pt x="655" y="0"/>
                  <a:pt x="0" y="608"/>
                  <a:pt x="0" y="1358"/>
                </a:cubicBezTo>
                <a:lnTo>
                  <a:pt x="0" y="6430"/>
                </a:lnTo>
                <a:cubicBezTo>
                  <a:pt x="0" y="7168"/>
                  <a:pt x="655" y="7739"/>
                  <a:pt x="1393" y="7739"/>
                </a:cubicBezTo>
                <a:lnTo>
                  <a:pt x="3870" y="7739"/>
                </a:lnTo>
                <a:lnTo>
                  <a:pt x="3870" y="9073"/>
                </a:lnTo>
                <a:lnTo>
                  <a:pt x="2155" y="9073"/>
                </a:lnTo>
                <a:cubicBezTo>
                  <a:pt x="1512" y="9073"/>
                  <a:pt x="1036" y="9632"/>
                  <a:pt x="1036" y="10275"/>
                </a:cubicBezTo>
                <a:lnTo>
                  <a:pt x="1036" y="11156"/>
                </a:lnTo>
                <a:lnTo>
                  <a:pt x="10264" y="11156"/>
                </a:lnTo>
                <a:lnTo>
                  <a:pt x="10264" y="10275"/>
                </a:lnTo>
                <a:cubicBezTo>
                  <a:pt x="10264" y="9632"/>
                  <a:pt x="9799" y="9073"/>
                  <a:pt x="9156" y="9073"/>
                </a:cubicBezTo>
                <a:lnTo>
                  <a:pt x="7585" y="9073"/>
                </a:lnTo>
                <a:lnTo>
                  <a:pt x="7585" y="7739"/>
                </a:lnTo>
                <a:lnTo>
                  <a:pt x="9918" y="7739"/>
                </a:lnTo>
                <a:cubicBezTo>
                  <a:pt x="10668" y="7739"/>
                  <a:pt x="11311" y="7168"/>
                  <a:pt x="11311" y="6430"/>
                </a:cubicBezTo>
                <a:lnTo>
                  <a:pt x="11311" y="1358"/>
                </a:lnTo>
                <a:cubicBezTo>
                  <a:pt x="11311" y="608"/>
                  <a:pt x="10668" y="0"/>
                  <a:pt x="991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7" name="Google Shape;1667;p54"/>
          <p:cNvSpPr/>
          <p:nvPr/>
        </p:nvSpPr>
        <p:spPr>
          <a:xfrm>
            <a:off x="8176449" y="4076532"/>
            <a:ext cx="186243" cy="132060"/>
          </a:xfrm>
          <a:custGeom>
            <a:rect b="b" l="l" r="r" t="t"/>
            <a:pathLst>
              <a:path extrusionOk="0" h="4620" w="7145">
                <a:moveTo>
                  <a:pt x="1" y="0"/>
                </a:moveTo>
                <a:lnTo>
                  <a:pt x="1" y="596"/>
                </a:lnTo>
                <a:lnTo>
                  <a:pt x="6025" y="596"/>
                </a:lnTo>
                <a:cubicBezTo>
                  <a:pt x="6299" y="596"/>
                  <a:pt x="6549" y="857"/>
                  <a:pt x="6549" y="1131"/>
                </a:cubicBezTo>
                <a:lnTo>
                  <a:pt x="6549" y="4620"/>
                </a:lnTo>
                <a:lnTo>
                  <a:pt x="7145" y="4620"/>
                </a:lnTo>
                <a:lnTo>
                  <a:pt x="7145" y="1131"/>
                </a:lnTo>
                <a:cubicBezTo>
                  <a:pt x="7145" y="536"/>
                  <a:pt x="6609" y="0"/>
                  <a:pt x="6025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8" name="Google Shape;1668;p54"/>
          <p:cNvSpPr txBox="1"/>
          <p:nvPr/>
        </p:nvSpPr>
        <p:spPr>
          <a:xfrm>
            <a:off x="6258074" y="3957758"/>
            <a:ext cx="1675787" cy="6115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         Βελτιωμένο UI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</a:t>
            </a: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Δοκιμές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    Τρίτη Παρουσίαση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69" name="Google Shape;1669;p54"/>
          <p:cNvGrpSpPr/>
          <p:nvPr/>
        </p:nvGrpSpPr>
        <p:grpSpPr>
          <a:xfrm>
            <a:off x="6930501" y="1603412"/>
            <a:ext cx="318139" cy="327749"/>
            <a:chOff x="5964068" y="1909283"/>
            <a:chExt cx="424185" cy="436998"/>
          </a:xfrm>
        </p:grpSpPr>
        <p:sp>
          <p:nvSpPr>
            <p:cNvPr id="1670" name="Google Shape;1670;p54"/>
            <p:cNvSpPr/>
            <p:nvPr/>
          </p:nvSpPr>
          <p:spPr>
            <a:xfrm>
              <a:off x="5964068" y="2085325"/>
              <a:ext cx="124180" cy="260956"/>
            </a:xfrm>
            <a:custGeom>
              <a:rect b="b" l="l" r="r" t="t"/>
              <a:pathLst>
                <a:path extrusionOk="0" h="6847" w="3573">
                  <a:moveTo>
                    <a:pt x="2977" y="739"/>
                  </a:moveTo>
                  <a:lnTo>
                    <a:pt x="2977" y="6252"/>
                  </a:lnTo>
                  <a:lnTo>
                    <a:pt x="596" y="6252"/>
                  </a:lnTo>
                  <a:lnTo>
                    <a:pt x="596" y="739"/>
                  </a:lnTo>
                  <a:close/>
                  <a:moveTo>
                    <a:pt x="1" y="1"/>
                  </a:moveTo>
                  <a:lnTo>
                    <a:pt x="1" y="6847"/>
                  </a:lnTo>
                  <a:lnTo>
                    <a:pt x="3572" y="684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54"/>
            <p:cNvSpPr/>
            <p:nvPr/>
          </p:nvSpPr>
          <p:spPr>
            <a:xfrm>
              <a:off x="6108892" y="1994579"/>
              <a:ext cx="129150" cy="351702"/>
            </a:xfrm>
            <a:custGeom>
              <a:rect b="b" l="l" r="r" t="t"/>
              <a:pathLst>
                <a:path extrusionOk="0" h="9228" w="3716">
                  <a:moveTo>
                    <a:pt x="3120" y="596"/>
                  </a:moveTo>
                  <a:lnTo>
                    <a:pt x="3120" y="8633"/>
                  </a:lnTo>
                  <a:lnTo>
                    <a:pt x="596" y="8633"/>
                  </a:lnTo>
                  <a:lnTo>
                    <a:pt x="596" y="596"/>
                  </a:lnTo>
                  <a:close/>
                  <a:moveTo>
                    <a:pt x="1" y="1"/>
                  </a:moveTo>
                  <a:lnTo>
                    <a:pt x="1" y="9228"/>
                  </a:lnTo>
                  <a:lnTo>
                    <a:pt x="3716" y="9228"/>
                  </a:lnTo>
                  <a:lnTo>
                    <a:pt x="37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54"/>
            <p:cNvSpPr/>
            <p:nvPr/>
          </p:nvSpPr>
          <p:spPr>
            <a:xfrm>
              <a:off x="6258686" y="1909283"/>
              <a:ext cx="129567" cy="436998"/>
            </a:xfrm>
            <a:custGeom>
              <a:rect b="b" l="l" r="r" t="t"/>
              <a:pathLst>
                <a:path extrusionOk="0" h="11466" w="3728">
                  <a:moveTo>
                    <a:pt x="3132" y="596"/>
                  </a:moveTo>
                  <a:lnTo>
                    <a:pt x="3132" y="10871"/>
                  </a:lnTo>
                  <a:lnTo>
                    <a:pt x="596" y="10871"/>
                  </a:lnTo>
                  <a:lnTo>
                    <a:pt x="596" y="596"/>
                  </a:lnTo>
                  <a:close/>
                  <a:moveTo>
                    <a:pt x="1" y="0"/>
                  </a:moveTo>
                  <a:lnTo>
                    <a:pt x="1" y="11466"/>
                  </a:lnTo>
                  <a:lnTo>
                    <a:pt x="3727" y="11466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3" name="Google Shape;1673;p54"/>
          <p:cNvGrpSpPr/>
          <p:nvPr/>
        </p:nvGrpSpPr>
        <p:grpSpPr>
          <a:xfrm>
            <a:off x="5597774" y="4002725"/>
            <a:ext cx="271276" cy="407294"/>
            <a:chOff x="2593102" y="2288778"/>
            <a:chExt cx="204663" cy="363007"/>
          </a:xfrm>
        </p:grpSpPr>
        <p:sp>
          <p:nvSpPr>
            <p:cNvPr id="1674" name="Google Shape;1674;p54"/>
            <p:cNvSpPr/>
            <p:nvPr/>
          </p:nvSpPr>
          <p:spPr>
            <a:xfrm>
              <a:off x="2753837" y="2310636"/>
              <a:ext cx="43928" cy="297431"/>
            </a:xfrm>
            <a:custGeom>
              <a:rect b="b" l="l" r="r" t="t"/>
              <a:pathLst>
                <a:path extrusionOk="0" h="11321" w="1672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54"/>
            <p:cNvSpPr/>
            <p:nvPr/>
          </p:nvSpPr>
          <p:spPr>
            <a:xfrm>
              <a:off x="2593102" y="2310636"/>
              <a:ext cx="182620" cy="297431"/>
            </a:xfrm>
            <a:custGeom>
              <a:rect b="b" l="l" r="r" t="t"/>
              <a:pathLst>
                <a:path extrusionOk="0" h="11321" w="6951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54"/>
            <p:cNvSpPr/>
            <p:nvPr/>
          </p:nvSpPr>
          <p:spPr>
            <a:xfrm>
              <a:off x="2753837" y="2585972"/>
              <a:ext cx="43928" cy="65813"/>
            </a:xfrm>
            <a:custGeom>
              <a:rect b="b" l="l" r="r" t="t"/>
              <a:pathLst>
                <a:path extrusionOk="0" h="2505" w="1672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54"/>
            <p:cNvSpPr/>
            <p:nvPr/>
          </p:nvSpPr>
          <p:spPr>
            <a:xfrm>
              <a:off x="2753837" y="2288778"/>
              <a:ext cx="43928" cy="43744"/>
            </a:xfrm>
            <a:custGeom>
              <a:rect b="b" l="l" r="r" t="t"/>
              <a:pathLst>
                <a:path extrusionOk="0" h="1665" w="1672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54"/>
            <p:cNvSpPr/>
            <p:nvPr/>
          </p:nvSpPr>
          <p:spPr>
            <a:xfrm>
              <a:off x="2593102" y="2585972"/>
              <a:ext cx="182620" cy="65813"/>
            </a:xfrm>
            <a:custGeom>
              <a:rect b="b" l="l" r="r" t="t"/>
              <a:pathLst>
                <a:path extrusionOk="0" h="2505" w="6951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54"/>
            <p:cNvSpPr/>
            <p:nvPr/>
          </p:nvSpPr>
          <p:spPr>
            <a:xfrm>
              <a:off x="2593102" y="2288778"/>
              <a:ext cx="182620" cy="43744"/>
            </a:xfrm>
            <a:custGeom>
              <a:rect b="b" l="l" r="r" t="t"/>
              <a:pathLst>
                <a:path extrusionOk="0" h="1665" w="6951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54"/>
            <p:cNvSpPr/>
            <p:nvPr/>
          </p:nvSpPr>
          <p:spPr>
            <a:xfrm>
              <a:off x="2688050" y="2305172"/>
              <a:ext cx="36650" cy="10956"/>
            </a:xfrm>
            <a:custGeom>
              <a:rect b="b" l="l" r="r" t="t"/>
              <a:pathLst>
                <a:path extrusionOk="0" h="417" w="1395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54"/>
            <p:cNvSpPr/>
            <p:nvPr/>
          </p:nvSpPr>
          <p:spPr>
            <a:xfrm>
              <a:off x="2684399" y="2607857"/>
              <a:ext cx="22069" cy="22069"/>
            </a:xfrm>
            <a:custGeom>
              <a:rect b="b" l="l" r="r" t="t"/>
              <a:pathLst>
                <a:path extrusionOk="0" h="840" w="84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54"/>
            <p:cNvSpPr/>
            <p:nvPr/>
          </p:nvSpPr>
          <p:spPr>
            <a:xfrm>
              <a:off x="2668004" y="2305172"/>
              <a:ext cx="10956" cy="10956"/>
            </a:xfrm>
            <a:custGeom>
              <a:rect b="b" l="l" r="r" t="t"/>
              <a:pathLst>
                <a:path extrusionOk="0" h="417" w="417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3" name="Google Shape;1683;p54"/>
          <p:cNvGrpSpPr/>
          <p:nvPr/>
        </p:nvGrpSpPr>
        <p:grpSpPr>
          <a:xfrm>
            <a:off x="4489047" y="1603055"/>
            <a:ext cx="390667" cy="407292"/>
            <a:chOff x="1749879" y="1970906"/>
            <a:chExt cx="364436" cy="364174"/>
          </a:xfrm>
        </p:grpSpPr>
        <p:sp>
          <p:nvSpPr>
            <p:cNvPr id="1684" name="Google Shape;1684;p54"/>
            <p:cNvSpPr/>
            <p:nvPr/>
          </p:nvSpPr>
          <p:spPr>
            <a:xfrm>
              <a:off x="1750141" y="1970906"/>
              <a:ext cx="276124" cy="181982"/>
            </a:xfrm>
            <a:custGeom>
              <a:rect b="b" l="l" r="r" t="t"/>
              <a:pathLst>
                <a:path extrusionOk="0" h="6930" w="10515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54"/>
            <p:cNvSpPr/>
            <p:nvPr/>
          </p:nvSpPr>
          <p:spPr>
            <a:xfrm>
              <a:off x="1932097" y="1970906"/>
              <a:ext cx="182218" cy="275966"/>
            </a:xfrm>
            <a:custGeom>
              <a:rect b="b" l="l" r="r" t="t"/>
              <a:pathLst>
                <a:path extrusionOk="0" h="10509" w="6939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54"/>
            <p:cNvSpPr/>
            <p:nvPr/>
          </p:nvSpPr>
          <p:spPr>
            <a:xfrm>
              <a:off x="1838086" y="2152862"/>
              <a:ext cx="276229" cy="182218"/>
            </a:xfrm>
            <a:custGeom>
              <a:rect b="b" l="l" r="r" t="t"/>
              <a:pathLst>
                <a:path extrusionOk="0" h="6939" w="10519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54"/>
            <p:cNvSpPr/>
            <p:nvPr/>
          </p:nvSpPr>
          <p:spPr>
            <a:xfrm>
              <a:off x="1749879" y="2058877"/>
              <a:ext cx="182244" cy="276203"/>
            </a:xfrm>
            <a:custGeom>
              <a:rect b="b" l="l" r="r" t="t"/>
              <a:pathLst>
                <a:path extrusionOk="0" h="10518" w="694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54"/>
            <p:cNvSpPr/>
            <p:nvPr/>
          </p:nvSpPr>
          <p:spPr>
            <a:xfrm>
              <a:off x="1750141" y="2152862"/>
              <a:ext cx="41228" cy="182218"/>
            </a:xfrm>
            <a:custGeom>
              <a:rect b="b" l="l" r="r" t="t"/>
              <a:pathLst>
                <a:path extrusionOk="0" h="6939" w="157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54"/>
            <p:cNvSpPr/>
            <p:nvPr/>
          </p:nvSpPr>
          <p:spPr>
            <a:xfrm>
              <a:off x="1796832" y="2059035"/>
              <a:ext cx="50340" cy="93853"/>
            </a:xfrm>
            <a:custGeom>
              <a:rect b="b" l="l" r="r" t="t"/>
              <a:pathLst>
                <a:path extrusionOk="0" h="3574" w="1917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54"/>
            <p:cNvSpPr/>
            <p:nvPr/>
          </p:nvSpPr>
          <p:spPr>
            <a:xfrm>
              <a:off x="1750141" y="1970906"/>
              <a:ext cx="41228" cy="181982"/>
            </a:xfrm>
            <a:custGeom>
              <a:rect b="b" l="l" r="r" t="t"/>
              <a:pathLst>
                <a:path extrusionOk="0" h="6930" w="157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54"/>
            <p:cNvSpPr/>
            <p:nvPr/>
          </p:nvSpPr>
          <p:spPr>
            <a:xfrm>
              <a:off x="1999953" y="2029518"/>
              <a:ext cx="41990" cy="64678"/>
            </a:xfrm>
            <a:custGeom>
              <a:rect b="b" l="l" r="r" t="t"/>
              <a:pathLst>
                <a:path extrusionOk="0" h="2463" w="1599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54"/>
            <p:cNvSpPr/>
            <p:nvPr/>
          </p:nvSpPr>
          <p:spPr>
            <a:xfrm>
              <a:off x="1932097" y="1970906"/>
              <a:ext cx="23634" cy="76443"/>
            </a:xfrm>
            <a:custGeom>
              <a:rect b="b" l="l" r="r" t="t"/>
              <a:pathLst>
                <a:path extrusionOk="0" h="2911" w="90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54"/>
            <p:cNvSpPr/>
            <p:nvPr/>
          </p:nvSpPr>
          <p:spPr>
            <a:xfrm>
              <a:off x="1932097" y="2076708"/>
              <a:ext cx="23634" cy="76180"/>
            </a:xfrm>
            <a:custGeom>
              <a:rect b="b" l="l" r="r" t="t"/>
              <a:pathLst>
                <a:path extrusionOk="0" h="2901" w="90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54"/>
            <p:cNvSpPr/>
            <p:nvPr/>
          </p:nvSpPr>
          <p:spPr>
            <a:xfrm>
              <a:off x="1981860" y="2152862"/>
              <a:ext cx="47268" cy="94011"/>
            </a:xfrm>
            <a:custGeom>
              <a:rect b="b" l="l" r="r" t="t"/>
              <a:pathLst>
                <a:path extrusionOk="0" h="3580" w="180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54"/>
            <p:cNvSpPr/>
            <p:nvPr/>
          </p:nvSpPr>
          <p:spPr>
            <a:xfrm>
              <a:off x="1920542" y="2152862"/>
              <a:ext cx="23398" cy="76417"/>
            </a:xfrm>
            <a:custGeom>
              <a:rect b="b" l="l" r="r" t="t"/>
              <a:pathLst>
                <a:path extrusionOk="0" h="2910" w="891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54"/>
            <p:cNvSpPr/>
            <p:nvPr/>
          </p:nvSpPr>
          <p:spPr>
            <a:xfrm>
              <a:off x="1834068" y="2211605"/>
              <a:ext cx="42252" cy="64888"/>
            </a:xfrm>
            <a:custGeom>
              <a:rect b="b" l="l" r="r" t="t"/>
              <a:pathLst>
                <a:path extrusionOk="0" h="2471" w="1609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54"/>
            <p:cNvSpPr/>
            <p:nvPr/>
          </p:nvSpPr>
          <p:spPr>
            <a:xfrm>
              <a:off x="1920542" y="2258663"/>
              <a:ext cx="29175" cy="76417"/>
            </a:xfrm>
            <a:custGeom>
              <a:rect b="b" l="l" r="r" t="t"/>
              <a:pathLst>
                <a:path extrusionOk="0" h="2910" w="1111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8" name="Google Shape;1698;p54"/>
          <p:cNvGrpSpPr/>
          <p:nvPr/>
        </p:nvGrpSpPr>
        <p:grpSpPr>
          <a:xfrm>
            <a:off x="1807967" y="1901404"/>
            <a:ext cx="390658" cy="407285"/>
            <a:chOff x="4886058" y="1965890"/>
            <a:chExt cx="388569" cy="388307"/>
          </a:xfrm>
        </p:grpSpPr>
        <p:sp>
          <p:nvSpPr>
            <p:cNvPr id="1699" name="Google Shape;1699;p54"/>
            <p:cNvSpPr/>
            <p:nvPr/>
          </p:nvSpPr>
          <p:spPr>
            <a:xfrm>
              <a:off x="4886058" y="1965890"/>
              <a:ext cx="388569" cy="388307"/>
            </a:xfrm>
            <a:custGeom>
              <a:rect b="b" l="l" r="r" t="t"/>
              <a:pathLst>
                <a:path extrusionOk="0" h="14787" w="14797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54"/>
            <p:cNvSpPr/>
            <p:nvPr/>
          </p:nvSpPr>
          <p:spPr>
            <a:xfrm>
              <a:off x="4896352" y="1992150"/>
              <a:ext cx="368218" cy="335787"/>
            </a:xfrm>
            <a:custGeom>
              <a:rect b="b" l="l" r="r" t="t"/>
              <a:pathLst>
                <a:path extrusionOk="0" h="12787" w="14022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54"/>
            <p:cNvSpPr/>
            <p:nvPr/>
          </p:nvSpPr>
          <p:spPr>
            <a:xfrm>
              <a:off x="5056958" y="1992072"/>
              <a:ext cx="207612" cy="336102"/>
            </a:xfrm>
            <a:custGeom>
              <a:rect b="b" l="l" r="r" t="t"/>
              <a:pathLst>
                <a:path extrusionOk="0" h="12799" w="7906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54"/>
            <p:cNvSpPr/>
            <p:nvPr/>
          </p:nvSpPr>
          <p:spPr>
            <a:xfrm>
              <a:off x="5074158" y="1993647"/>
              <a:ext cx="12342" cy="39364"/>
            </a:xfrm>
            <a:custGeom>
              <a:rect b="b" l="l" r="r" t="t"/>
              <a:pathLst>
                <a:path extrusionOk="0" h="1499" w="47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54"/>
            <p:cNvSpPr/>
            <p:nvPr/>
          </p:nvSpPr>
          <p:spPr>
            <a:xfrm>
              <a:off x="5074158" y="2286866"/>
              <a:ext cx="12342" cy="39416"/>
            </a:xfrm>
            <a:custGeom>
              <a:rect b="b" l="l" r="r" t="t"/>
              <a:pathLst>
                <a:path extrusionOk="0" h="1501" w="47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54"/>
            <p:cNvSpPr/>
            <p:nvPr/>
          </p:nvSpPr>
          <p:spPr>
            <a:xfrm>
              <a:off x="5205984" y="2153597"/>
              <a:ext cx="42515" cy="11633"/>
            </a:xfrm>
            <a:custGeom>
              <a:rect b="b" l="l" r="r" t="t"/>
              <a:pathLst>
                <a:path extrusionOk="0" h="443" w="1619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54"/>
            <p:cNvSpPr/>
            <p:nvPr/>
          </p:nvSpPr>
          <p:spPr>
            <a:xfrm>
              <a:off x="4912948" y="2153623"/>
              <a:ext cx="41753" cy="11581"/>
            </a:xfrm>
            <a:custGeom>
              <a:rect b="b" l="l" r="r" t="t"/>
              <a:pathLst>
                <a:path extrusionOk="0" h="441" w="159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54"/>
            <p:cNvSpPr/>
            <p:nvPr/>
          </p:nvSpPr>
          <p:spPr>
            <a:xfrm>
              <a:off x="5002101" y="2140808"/>
              <a:ext cx="97608" cy="96400"/>
            </a:xfrm>
            <a:custGeom>
              <a:rect b="b" l="l" r="r" t="t"/>
              <a:pathLst>
                <a:path extrusionOk="0" h="3671" w="3717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54"/>
            <p:cNvSpPr/>
            <p:nvPr/>
          </p:nvSpPr>
          <p:spPr>
            <a:xfrm>
              <a:off x="5002101" y="2165177"/>
              <a:ext cx="97608" cy="72031"/>
            </a:xfrm>
            <a:custGeom>
              <a:rect b="b" l="l" r="r" t="t"/>
              <a:pathLst>
                <a:path extrusionOk="0" h="2743" w="3717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54"/>
            <p:cNvSpPr/>
            <p:nvPr/>
          </p:nvSpPr>
          <p:spPr>
            <a:xfrm>
              <a:off x="5061238" y="2082984"/>
              <a:ext cx="97503" cy="96532"/>
            </a:xfrm>
            <a:custGeom>
              <a:rect b="b" l="l" r="r" t="t"/>
              <a:pathLst>
                <a:path extrusionOk="0" h="3676" w="3713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54"/>
            <p:cNvSpPr/>
            <p:nvPr/>
          </p:nvSpPr>
          <p:spPr>
            <a:xfrm>
              <a:off x="5085345" y="2083089"/>
              <a:ext cx="73213" cy="96190"/>
            </a:xfrm>
            <a:custGeom>
              <a:rect b="b" l="l" r="r" t="t"/>
              <a:pathLst>
                <a:path extrusionOk="0" h="3663" w="2788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10" name="Google Shape;1710;p54"/>
          <p:cNvGrpSpPr/>
          <p:nvPr/>
        </p:nvGrpSpPr>
        <p:grpSpPr>
          <a:xfrm>
            <a:off x="7354750" y="491362"/>
            <a:ext cx="1240330" cy="1063217"/>
            <a:chOff x="7599796" y="2922083"/>
            <a:chExt cx="1249828" cy="1050869"/>
          </a:xfrm>
        </p:grpSpPr>
        <p:sp>
          <p:nvSpPr>
            <p:cNvPr id="1711" name="Google Shape;1711;p54"/>
            <p:cNvSpPr/>
            <p:nvPr/>
          </p:nvSpPr>
          <p:spPr>
            <a:xfrm>
              <a:off x="7890164" y="3121013"/>
              <a:ext cx="854402" cy="851939"/>
            </a:xfrm>
            <a:custGeom>
              <a:rect b="b" l="l" r="r" t="t"/>
              <a:pathLst>
                <a:path extrusionOk="0" h="46001" w="46134">
                  <a:moveTo>
                    <a:pt x="20149" y="46000"/>
                  </a:moveTo>
                  <a:cubicBezTo>
                    <a:pt x="20015" y="46000"/>
                    <a:pt x="19882" y="46000"/>
                    <a:pt x="19782" y="45967"/>
                  </a:cubicBezTo>
                  <a:lnTo>
                    <a:pt x="16579" y="45266"/>
                  </a:lnTo>
                  <a:cubicBezTo>
                    <a:pt x="16112" y="45166"/>
                    <a:pt x="15745" y="44899"/>
                    <a:pt x="15479" y="44499"/>
                  </a:cubicBezTo>
                  <a:cubicBezTo>
                    <a:pt x="15245" y="44099"/>
                    <a:pt x="15145" y="43665"/>
                    <a:pt x="15245" y="43198"/>
                  </a:cubicBezTo>
                  <a:lnTo>
                    <a:pt x="16179" y="39028"/>
                  </a:lnTo>
                  <a:cubicBezTo>
                    <a:pt x="14044" y="38094"/>
                    <a:pt x="12143" y="36760"/>
                    <a:pt x="10542" y="35092"/>
                  </a:cubicBezTo>
                  <a:lnTo>
                    <a:pt x="6939" y="37394"/>
                  </a:lnTo>
                  <a:cubicBezTo>
                    <a:pt x="6539" y="37661"/>
                    <a:pt x="6072" y="37727"/>
                    <a:pt x="5638" y="37627"/>
                  </a:cubicBezTo>
                  <a:cubicBezTo>
                    <a:pt x="5171" y="37527"/>
                    <a:pt x="4804" y="37260"/>
                    <a:pt x="4537" y="36894"/>
                  </a:cubicBezTo>
                  <a:lnTo>
                    <a:pt x="2769" y="34125"/>
                  </a:lnTo>
                  <a:cubicBezTo>
                    <a:pt x="2269" y="33324"/>
                    <a:pt x="2503" y="32257"/>
                    <a:pt x="3303" y="31723"/>
                  </a:cubicBezTo>
                  <a:lnTo>
                    <a:pt x="6906" y="29421"/>
                  </a:lnTo>
                  <a:cubicBezTo>
                    <a:pt x="6039" y="27253"/>
                    <a:pt x="5638" y="24985"/>
                    <a:pt x="5705" y="22683"/>
                  </a:cubicBezTo>
                  <a:lnTo>
                    <a:pt x="1502" y="21749"/>
                  </a:lnTo>
                  <a:cubicBezTo>
                    <a:pt x="568" y="21549"/>
                    <a:pt x="1" y="20615"/>
                    <a:pt x="201" y="19681"/>
                  </a:cubicBezTo>
                  <a:lnTo>
                    <a:pt x="901" y="16512"/>
                  </a:lnTo>
                  <a:cubicBezTo>
                    <a:pt x="1002" y="16045"/>
                    <a:pt x="1268" y="15678"/>
                    <a:pt x="1669" y="15411"/>
                  </a:cubicBezTo>
                  <a:cubicBezTo>
                    <a:pt x="2036" y="15178"/>
                    <a:pt x="2503" y="15078"/>
                    <a:pt x="2970" y="15178"/>
                  </a:cubicBezTo>
                  <a:lnTo>
                    <a:pt x="7139" y="16079"/>
                  </a:lnTo>
                  <a:cubicBezTo>
                    <a:pt x="8073" y="13977"/>
                    <a:pt x="9374" y="12076"/>
                    <a:pt x="11075" y="10475"/>
                  </a:cubicBezTo>
                  <a:lnTo>
                    <a:pt x="8740" y="6872"/>
                  </a:lnTo>
                  <a:cubicBezTo>
                    <a:pt x="8507" y="6472"/>
                    <a:pt x="8407" y="6005"/>
                    <a:pt x="8507" y="5538"/>
                  </a:cubicBezTo>
                  <a:cubicBezTo>
                    <a:pt x="8607" y="5104"/>
                    <a:pt x="8874" y="4704"/>
                    <a:pt x="9274" y="4470"/>
                  </a:cubicBezTo>
                  <a:lnTo>
                    <a:pt x="12043" y="2702"/>
                  </a:lnTo>
                  <a:cubicBezTo>
                    <a:pt x="12843" y="2169"/>
                    <a:pt x="13911" y="2436"/>
                    <a:pt x="14411" y="3236"/>
                  </a:cubicBezTo>
                  <a:lnTo>
                    <a:pt x="16746" y="6839"/>
                  </a:lnTo>
                  <a:cubicBezTo>
                    <a:pt x="18881" y="5971"/>
                    <a:pt x="21183" y="5571"/>
                    <a:pt x="23484" y="5604"/>
                  </a:cubicBezTo>
                  <a:lnTo>
                    <a:pt x="24385" y="1435"/>
                  </a:lnTo>
                  <a:cubicBezTo>
                    <a:pt x="24485" y="1001"/>
                    <a:pt x="24752" y="601"/>
                    <a:pt x="25152" y="334"/>
                  </a:cubicBezTo>
                  <a:cubicBezTo>
                    <a:pt x="25552" y="101"/>
                    <a:pt x="26019" y="0"/>
                    <a:pt x="26453" y="101"/>
                  </a:cubicBezTo>
                  <a:lnTo>
                    <a:pt x="29655" y="801"/>
                  </a:lnTo>
                  <a:cubicBezTo>
                    <a:pt x="30122" y="901"/>
                    <a:pt x="30489" y="1168"/>
                    <a:pt x="30756" y="1568"/>
                  </a:cubicBezTo>
                  <a:cubicBezTo>
                    <a:pt x="30990" y="1969"/>
                    <a:pt x="31090" y="2436"/>
                    <a:pt x="30990" y="2869"/>
                  </a:cubicBezTo>
                  <a:lnTo>
                    <a:pt x="30056" y="7072"/>
                  </a:lnTo>
                  <a:cubicBezTo>
                    <a:pt x="32191" y="7973"/>
                    <a:pt x="34092" y="9307"/>
                    <a:pt x="35693" y="10975"/>
                  </a:cubicBezTo>
                  <a:lnTo>
                    <a:pt x="39296" y="8673"/>
                  </a:lnTo>
                  <a:cubicBezTo>
                    <a:pt x="40096" y="8140"/>
                    <a:pt x="41164" y="8373"/>
                    <a:pt x="41697" y="9174"/>
                  </a:cubicBezTo>
                  <a:lnTo>
                    <a:pt x="43465" y="11942"/>
                  </a:lnTo>
                  <a:cubicBezTo>
                    <a:pt x="43966" y="12743"/>
                    <a:pt x="43732" y="13810"/>
                    <a:pt x="42932" y="14344"/>
                  </a:cubicBezTo>
                  <a:lnTo>
                    <a:pt x="39329" y="16646"/>
                  </a:lnTo>
                  <a:cubicBezTo>
                    <a:pt x="40196" y="18814"/>
                    <a:pt x="40597" y="21082"/>
                    <a:pt x="40530" y="23384"/>
                  </a:cubicBezTo>
                  <a:lnTo>
                    <a:pt x="44700" y="24318"/>
                  </a:lnTo>
                  <a:cubicBezTo>
                    <a:pt x="45167" y="24418"/>
                    <a:pt x="45567" y="24685"/>
                    <a:pt x="45800" y="25085"/>
                  </a:cubicBezTo>
                  <a:cubicBezTo>
                    <a:pt x="46067" y="25452"/>
                    <a:pt x="46134" y="25919"/>
                    <a:pt x="46034" y="26386"/>
                  </a:cubicBezTo>
                  <a:lnTo>
                    <a:pt x="45333" y="29588"/>
                  </a:lnTo>
                  <a:cubicBezTo>
                    <a:pt x="45133" y="30522"/>
                    <a:pt x="44199" y="31089"/>
                    <a:pt x="43265" y="30889"/>
                  </a:cubicBezTo>
                  <a:lnTo>
                    <a:pt x="39095" y="29989"/>
                  </a:lnTo>
                  <a:cubicBezTo>
                    <a:pt x="38161" y="32123"/>
                    <a:pt x="36861" y="33991"/>
                    <a:pt x="35159" y="35593"/>
                  </a:cubicBezTo>
                  <a:lnTo>
                    <a:pt x="37494" y="39229"/>
                  </a:lnTo>
                  <a:cubicBezTo>
                    <a:pt x="37728" y="39595"/>
                    <a:pt x="37828" y="40062"/>
                    <a:pt x="37728" y="40529"/>
                  </a:cubicBezTo>
                  <a:cubicBezTo>
                    <a:pt x="37628" y="40963"/>
                    <a:pt x="37361" y="41363"/>
                    <a:pt x="36961" y="41597"/>
                  </a:cubicBezTo>
                  <a:lnTo>
                    <a:pt x="34192" y="43365"/>
                  </a:lnTo>
                  <a:cubicBezTo>
                    <a:pt x="33391" y="43899"/>
                    <a:pt x="32324" y="43665"/>
                    <a:pt x="31824" y="42831"/>
                  </a:cubicBezTo>
                  <a:lnTo>
                    <a:pt x="29489" y="39229"/>
                  </a:lnTo>
                  <a:cubicBezTo>
                    <a:pt x="27354" y="40096"/>
                    <a:pt x="25085" y="40496"/>
                    <a:pt x="22750" y="40463"/>
                  </a:cubicBezTo>
                  <a:lnTo>
                    <a:pt x="21816" y="44632"/>
                  </a:lnTo>
                  <a:cubicBezTo>
                    <a:pt x="21716" y="45066"/>
                    <a:pt x="21450" y="45466"/>
                    <a:pt x="21083" y="45733"/>
                  </a:cubicBezTo>
                  <a:cubicBezTo>
                    <a:pt x="20782" y="45900"/>
                    <a:pt x="20482" y="46000"/>
                    <a:pt x="20149" y="46000"/>
                  </a:cubicBezTo>
                  <a:close/>
                  <a:moveTo>
                    <a:pt x="10575" y="34625"/>
                  </a:moveTo>
                  <a:cubicBezTo>
                    <a:pt x="10642" y="34625"/>
                    <a:pt x="10675" y="34625"/>
                    <a:pt x="10709" y="34692"/>
                  </a:cubicBezTo>
                  <a:cubicBezTo>
                    <a:pt x="12343" y="36427"/>
                    <a:pt x="14278" y="37761"/>
                    <a:pt x="16479" y="38695"/>
                  </a:cubicBezTo>
                  <a:cubicBezTo>
                    <a:pt x="16579" y="38728"/>
                    <a:pt x="16646" y="38828"/>
                    <a:pt x="16613" y="38928"/>
                  </a:cubicBezTo>
                  <a:lnTo>
                    <a:pt x="15645" y="43298"/>
                  </a:lnTo>
                  <a:cubicBezTo>
                    <a:pt x="15579" y="43632"/>
                    <a:pt x="15645" y="43999"/>
                    <a:pt x="15846" y="44265"/>
                  </a:cubicBezTo>
                  <a:cubicBezTo>
                    <a:pt x="16012" y="44566"/>
                    <a:pt x="16313" y="44766"/>
                    <a:pt x="16679" y="44866"/>
                  </a:cubicBezTo>
                  <a:lnTo>
                    <a:pt x="19848" y="45566"/>
                  </a:lnTo>
                  <a:cubicBezTo>
                    <a:pt x="20215" y="45633"/>
                    <a:pt x="20549" y="45566"/>
                    <a:pt x="20849" y="45366"/>
                  </a:cubicBezTo>
                  <a:cubicBezTo>
                    <a:pt x="21149" y="45199"/>
                    <a:pt x="21349" y="44899"/>
                    <a:pt x="21416" y="44566"/>
                  </a:cubicBezTo>
                  <a:lnTo>
                    <a:pt x="22384" y="40196"/>
                  </a:lnTo>
                  <a:cubicBezTo>
                    <a:pt x="22384" y="40096"/>
                    <a:pt x="22484" y="40029"/>
                    <a:pt x="22584" y="40029"/>
                  </a:cubicBezTo>
                  <a:cubicBezTo>
                    <a:pt x="24985" y="40129"/>
                    <a:pt x="27287" y="39696"/>
                    <a:pt x="29489" y="38795"/>
                  </a:cubicBezTo>
                  <a:cubicBezTo>
                    <a:pt x="29589" y="38762"/>
                    <a:pt x="29689" y="38795"/>
                    <a:pt x="29755" y="38862"/>
                  </a:cubicBezTo>
                  <a:lnTo>
                    <a:pt x="32157" y="42631"/>
                  </a:lnTo>
                  <a:cubicBezTo>
                    <a:pt x="32557" y="43231"/>
                    <a:pt x="33358" y="43398"/>
                    <a:pt x="33992" y="43031"/>
                  </a:cubicBezTo>
                  <a:lnTo>
                    <a:pt x="36727" y="41263"/>
                  </a:lnTo>
                  <a:cubicBezTo>
                    <a:pt x="37027" y="41063"/>
                    <a:pt x="37227" y="40763"/>
                    <a:pt x="37294" y="40429"/>
                  </a:cubicBezTo>
                  <a:cubicBezTo>
                    <a:pt x="37394" y="40096"/>
                    <a:pt x="37328" y="39729"/>
                    <a:pt x="37127" y="39429"/>
                  </a:cubicBezTo>
                  <a:lnTo>
                    <a:pt x="34726" y="35693"/>
                  </a:lnTo>
                  <a:cubicBezTo>
                    <a:pt x="34659" y="35593"/>
                    <a:pt x="34692" y="35493"/>
                    <a:pt x="34759" y="35426"/>
                  </a:cubicBezTo>
                  <a:cubicBezTo>
                    <a:pt x="36494" y="33791"/>
                    <a:pt x="37828" y="31857"/>
                    <a:pt x="38762" y="29655"/>
                  </a:cubicBezTo>
                  <a:cubicBezTo>
                    <a:pt x="38795" y="29555"/>
                    <a:pt x="38895" y="29522"/>
                    <a:pt x="38995" y="29522"/>
                  </a:cubicBezTo>
                  <a:lnTo>
                    <a:pt x="43365" y="30489"/>
                  </a:lnTo>
                  <a:cubicBezTo>
                    <a:pt x="44066" y="30656"/>
                    <a:pt x="44766" y="30189"/>
                    <a:pt x="44933" y="29488"/>
                  </a:cubicBezTo>
                  <a:lnTo>
                    <a:pt x="45634" y="26286"/>
                  </a:lnTo>
                  <a:cubicBezTo>
                    <a:pt x="45700" y="25952"/>
                    <a:pt x="45634" y="25585"/>
                    <a:pt x="45433" y="25285"/>
                  </a:cubicBezTo>
                  <a:cubicBezTo>
                    <a:pt x="45267" y="24985"/>
                    <a:pt x="44966" y="24785"/>
                    <a:pt x="44633" y="24718"/>
                  </a:cubicBezTo>
                  <a:lnTo>
                    <a:pt x="44633" y="24718"/>
                  </a:lnTo>
                  <a:lnTo>
                    <a:pt x="40263" y="23784"/>
                  </a:lnTo>
                  <a:cubicBezTo>
                    <a:pt x="40163" y="23751"/>
                    <a:pt x="40096" y="23651"/>
                    <a:pt x="40096" y="23551"/>
                  </a:cubicBezTo>
                  <a:cubicBezTo>
                    <a:pt x="40163" y="21182"/>
                    <a:pt x="39763" y="18847"/>
                    <a:pt x="38862" y="16646"/>
                  </a:cubicBezTo>
                  <a:cubicBezTo>
                    <a:pt x="38829" y="16546"/>
                    <a:pt x="38862" y="16446"/>
                    <a:pt x="38929" y="16379"/>
                  </a:cubicBezTo>
                  <a:lnTo>
                    <a:pt x="42698" y="13977"/>
                  </a:lnTo>
                  <a:cubicBezTo>
                    <a:pt x="42998" y="13810"/>
                    <a:pt x="43198" y="13510"/>
                    <a:pt x="43265" y="13177"/>
                  </a:cubicBezTo>
                  <a:cubicBezTo>
                    <a:pt x="43332" y="12810"/>
                    <a:pt x="43265" y="12476"/>
                    <a:pt x="43098" y="12176"/>
                  </a:cubicBezTo>
                  <a:lnTo>
                    <a:pt x="41330" y="9407"/>
                  </a:lnTo>
                  <a:cubicBezTo>
                    <a:pt x="40930" y="8807"/>
                    <a:pt x="40130" y="8640"/>
                    <a:pt x="39496" y="9007"/>
                  </a:cubicBezTo>
                  <a:lnTo>
                    <a:pt x="35760" y="11409"/>
                  </a:lnTo>
                  <a:cubicBezTo>
                    <a:pt x="35660" y="11475"/>
                    <a:pt x="35560" y="11475"/>
                    <a:pt x="35493" y="11375"/>
                  </a:cubicBezTo>
                  <a:cubicBezTo>
                    <a:pt x="33858" y="9641"/>
                    <a:pt x="31924" y="8306"/>
                    <a:pt x="29722" y="7372"/>
                  </a:cubicBezTo>
                  <a:cubicBezTo>
                    <a:pt x="29622" y="7339"/>
                    <a:pt x="29589" y="7239"/>
                    <a:pt x="29622" y="7139"/>
                  </a:cubicBezTo>
                  <a:lnTo>
                    <a:pt x="30556" y="2802"/>
                  </a:lnTo>
                  <a:cubicBezTo>
                    <a:pt x="30723" y="2069"/>
                    <a:pt x="30256" y="1368"/>
                    <a:pt x="29555" y="1235"/>
                  </a:cubicBezTo>
                  <a:lnTo>
                    <a:pt x="26353" y="534"/>
                  </a:lnTo>
                  <a:cubicBezTo>
                    <a:pt x="25653" y="367"/>
                    <a:pt x="24952" y="834"/>
                    <a:pt x="24785" y="1535"/>
                  </a:cubicBezTo>
                  <a:lnTo>
                    <a:pt x="23851" y="5871"/>
                  </a:lnTo>
                  <a:cubicBezTo>
                    <a:pt x="23818" y="5971"/>
                    <a:pt x="23751" y="6038"/>
                    <a:pt x="23651" y="6038"/>
                  </a:cubicBezTo>
                  <a:cubicBezTo>
                    <a:pt x="21249" y="5971"/>
                    <a:pt x="18914" y="6372"/>
                    <a:pt x="16713" y="7272"/>
                  </a:cubicBezTo>
                  <a:cubicBezTo>
                    <a:pt x="16613" y="7306"/>
                    <a:pt x="16513" y="7272"/>
                    <a:pt x="16479" y="7206"/>
                  </a:cubicBezTo>
                  <a:lnTo>
                    <a:pt x="14078" y="3470"/>
                  </a:lnTo>
                  <a:cubicBezTo>
                    <a:pt x="13677" y="2836"/>
                    <a:pt x="12843" y="2669"/>
                    <a:pt x="12243" y="3069"/>
                  </a:cubicBezTo>
                  <a:lnTo>
                    <a:pt x="9474" y="4837"/>
                  </a:lnTo>
                  <a:cubicBezTo>
                    <a:pt x="9207" y="5004"/>
                    <a:pt x="9007" y="5304"/>
                    <a:pt x="8907" y="5638"/>
                  </a:cubicBezTo>
                  <a:cubicBezTo>
                    <a:pt x="8841" y="6005"/>
                    <a:pt x="8907" y="6338"/>
                    <a:pt x="9107" y="6639"/>
                  </a:cubicBezTo>
                  <a:lnTo>
                    <a:pt x="11509" y="10408"/>
                  </a:lnTo>
                  <a:cubicBezTo>
                    <a:pt x="11542" y="10475"/>
                    <a:pt x="11542" y="10575"/>
                    <a:pt x="11476" y="10641"/>
                  </a:cubicBezTo>
                  <a:cubicBezTo>
                    <a:pt x="9708" y="12276"/>
                    <a:pt x="8374" y="14244"/>
                    <a:pt x="7440" y="16412"/>
                  </a:cubicBezTo>
                  <a:cubicBezTo>
                    <a:pt x="7406" y="16512"/>
                    <a:pt x="7306" y="16546"/>
                    <a:pt x="7206" y="16546"/>
                  </a:cubicBezTo>
                  <a:lnTo>
                    <a:pt x="2870" y="15578"/>
                  </a:lnTo>
                  <a:cubicBezTo>
                    <a:pt x="2536" y="15512"/>
                    <a:pt x="2169" y="15578"/>
                    <a:pt x="1869" y="15778"/>
                  </a:cubicBezTo>
                  <a:cubicBezTo>
                    <a:pt x="1569" y="15945"/>
                    <a:pt x="1368" y="16245"/>
                    <a:pt x="1302" y="16612"/>
                  </a:cubicBezTo>
                  <a:lnTo>
                    <a:pt x="601" y="19781"/>
                  </a:lnTo>
                  <a:cubicBezTo>
                    <a:pt x="434" y="20515"/>
                    <a:pt x="901" y="21216"/>
                    <a:pt x="1602" y="21349"/>
                  </a:cubicBezTo>
                  <a:lnTo>
                    <a:pt x="5938" y="22316"/>
                  </a:lnTo>
                  <a:cubicBezTo>
                    <a:pt x="6039" y="22316"/>
                    <a:pt x="6105" y="22416"/>
                    <a:pt x="6105" y="22517"/>
                  </a:cubicBezTo>
                  <a:cubicBezTo>
                    <a:pt x="6039" y="24885"/>
                    <a:pt x="6472" y="27220"/>
                    <a:pt x="7339" y="29421"/>
                  </a:cubicBezTo>
                  <a:cubicBezTo>
                    <a:pt x="7406" y="29522"/>
                    <a:pt x="7373" y="29622"/>
                    <a:pt x="7273" y="29688"/>
                  </a:cubicBezTo>
                  <a:lnTo>
                    <a:pt x="3537" y="32090"/>
                  </a:lnTo>
                  <a:cubicBezTo>
                    <a:pt x="2903" y="32490"/>
                    <a:pt x="2736" y="33291"/>
                    <a:pt x="3136" y="33891"/>
                  </a:cubicBezTo>
                  <a:lnTo>
                    <a:pt x="4904" y="36660"/>
                  </a:lnTo>
                  <a:cubicBezTo>
                    <a:pt x="5071" y="36960"/>
                    <a:pt x="5371" y="37160"/>
                    <a:pt x="5705" y="37227"/>
                  </a:cubicBezTo>
                  <a:cubicBezTo>
                    <a:pt x="6072" y="37294"/>
                    <a:pt x="6405" y="37260"/>
                    <a:pt x="6706" y="37060"/>
                  </a:cubicBezTo>
                  <a:lnTo>
                    <a:pt x="10475" y="34659"/>
                  </a:lnTo>
                  <a:cubicBezTo>
                    <a:pt x="10508" y="34625"/>
                    <a:pt x="10542" y="34625"/>
                    <a:pt x="10575" y="34625"/>
                  </a:cubicBezTo>
                  <a:close/>
                  <a:moveTo>
                    <a:pt x="23117" y="32090"/>
                  </a:moveTo>
                  <a:cubicBezTo>
                    <a:pt x="22617" y="32090"/>
                    <a:pt x="22083" y="32057"/>
                    <a:pt x="21583" y="31957"/>
                  </a:cubicBezTo>
                  <a:lnTo>
                    <a:pt x="21583" y="31957"/>
                  </a:lnTo>
                  <a:cubicBezTo>
                    <a:pt x="16646" y="31123"/>
                    <a:pt x="13344" y="26419"/>
                    <a:pt x="14178" y="21482"/>
                  </a:cubicBezTo>
                  <a:cubicBezTo>
                    <a:pt x="15045" y="16579"/>
                    <a:pt x="19748" y="13277"/>
                    <a:pt x="24652" y="14111"/>
                  </a:cubicBezTo>
                  <a:cubicBezTo>
                    <a:pt x="27020" y="14544"/>
                    <a:pt x="29122" y="15845"/>
                    <a:pt x="30523" y="17813"/>
                  </a:cubicBezTo>
                  <a:cubicBezTo>
                    <a:pt x="31890" y="19815"/>
                    <a:pt x="32457" y="22183"/>
                    <a:pt x="32024" y="24585"/>
                  </a:cubicBezTo>
                  <a:cubicBezTo>
                    <a:pt x="31257" y="28988"/>
                    <a:pt x="27420" y="32090"/>
                    <a:pt x="23117" y="32090"/>
                  </a:cubicBezTo>
                  <a:close/>
                  <a:moveTo>
                    <a:pt x="21650" y="31556"/>
                  </a:moveTo>
                  <a:cubicBezTo>
                    <a:pt x="26320" y="32357"/>
                    <a:pt x="30823" y="29188"/>
                    <a:pt x="31623" y="24518"/>
                  </a:cubicBezTo>
                  <a:cubicBezTo>
                    <a:pt x="32024" y="22250"/>
                    <a:pt x="31490" y="19948"/>
                    <a:pt x="30156" y="18080"/>
                  </a:cubicBezTo>
                  <a:cubicBezTo>
                    <a:pt x="28855" y="16179"/>
                    <a:pt x="26853" y="14911"/>
                    <a:pt x="24585" y="14544"/>
                  </a:cubicBezTo>
                  <a:cubicBezTo>
                    <a:pt x="19882" y="13710"/>
                    <a:pt x="15412" y="16879"/>
                    <a:pt x="14611" y="21583"/>
                  </a:cubicBezTo>
                  <a:cubicBezTo>
                    <a:pt x="13777" y="26253"/>
                    <a:pt x="16946" y="30722"/>
                    <a:pt x="21650" y="31556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54"/>
            <p:cNvSpPr/>
            <p:nvPr/>
          </p:nvSpPr>
          <p:spPr>
            <a:xfrm>
              <a:off x="7622669" y="2943696"/>
              <a:ext cx="731466" cy="646830"/>
            </a:xfrm>
            <a:custGeom>
              <a:rect b="b" l="l" r="r" t="t"/>
              <a:pathLst>
                <a:path extrusionOk="0" h="34926" w="39496">
                  <a:moveTo>
                    <a:pt x="567" y="1"/>
                  </a:moveTo>
                  <a:cubicBezTo>
                    <a:pt x="267" y="1"/>
                    <a:pt x="34" y="234"/>
                    <a:pt x="34" y="535"/>
                  </a:cubicBezTo>
                  <a:lnTo>
                    <a:pt x="0" y="34359"/>
                  </a:lnTo>
                  <a:cubicBezTo>
                    <a:pt x="0" y="34692"/>
                    <a:pt x="234" y="34926"/>
                    <a:pt x="567" y="34926"/>
                  </a:cubicBezTo>
                  <a:lnTo>
                    <a:pt x="38895" y="34926"/>
                  </a:lnTo>
                  <a:cubicBezTo>
                    <a:pt x="39228" y="34926"/>
                    <a:pt x="39462" y="34692"/>
                    <a:pt x="39462" y="34392"/>
                  </a:cubicBezTo>
                  <a:lnTo>
                    <a:pt x="39495" y="568"/>
                  </a:lnTo>
                  <a:cubicBezTo>
                    <a:pt x="39495" y="268"/>
                    <a:pt x="39228" y="1"/>
                    <a:pt x="3892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54"/>
            <p:cNvSpPr/>
            <p:nvPr/>
          </p:nvSpPr>
          <p:spPr>
            <a:xfrm>
              <a:off x="7604130" y="2926398"/>
              <a:ext cx="730855" cy="646830"/>
            </a:xfrm>
            <a:custGeom>
              <a:rect b="b" l="l" r="r" t="t"/>
              <a:pathLst>
                <a:path extrusionOk="0" h="34926" w="39463">
                  <a:moveTo>
                    <a:pt x="568" y="1"/>
                  </a:moveTo>
                  <a:cubicBezTo>
                    <a:pt x="267" y="1"/>
                    <a:pt x="0" y="234"/>
                    <a:pt x="0" y="535"/>
                  </a:cubicBezTo>
                  <a:lnTo>
                    <a:pt x="0" y="34359"/>
                  </a:lnTo>
                  <a:cubicBezTo>
                    <a:pt x="0" y="34659"/>
                    <a:pt x="234" y="34926"/>
                    <a:pt x="534" y="34926"/>
                  </a:cubicBezTo>
                  <a:lnTo>
                    <a:pt x="38895" y="34926"/>
                  </a:lnTo>
                  <a:cubicBezTo>
                    <a:pt x="39195" y="34926"/>
                    <a:pt x="39429" y="34692"/>
                    <a:pt x="39429" y="34392"/>
                  </a:cubicBezTo>
                  <a:lnTo>
                    <a:pt x="39462" y="568"/>
                  </a:lnTo>
                  <a:cubicBezTo>
                    <a:pt x="39462" y="234"/>
                    <a:pt x="39229" y="1"/>
                    <a:pt x="38928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54"/>
            <p:cNvSpPr/>
            <p:nvPr/>
          </p:nvSpPr>
          <p:spPr>
            <a:xfrm>
              <a:off x="7757352" y="3114828"/>
              <a:ext cx="192756" cy="68598"/>
            </a:xfrm>
            <a:custGeom>
              <a:rect b="b" l="l" r="r" t="t"/>
              <a:pathLst>
                <a:path extrusionOk="0" h="3704" w="10408">
                  <a:moveTo>
                    <a:pt x="1368" y="1"/>
                  </a:moveTo>
                  <a:cubicBezTo>
                    <a:pt x="600" y="1"/>
                    <a:pt x="0" y="1068"/>
                    <a:pt x="0" y="2369"/>
                  </a:cubicBezTo>
                  <a:lnTo>
                    <a:pt x="33" y="3704"/>
                  </a:lnTo>
                  <a:lnTo>
                    <a:pt x="1668" y="3670"/>
                  </a:lnTo>
                  <a:lnTo>
                    <a:pt x="9373" y="3670"/>
                  </a:lnTo>
                  <a:lnTo>
                    <a:pt x="9373" y="2336"/>
                  </a:lnTo>
                  <a:cubicBezTo>
                    <a:pt x="9373" y="1202"/>
                    <a:pt x="9707" y="234"/>
                    <a:pt x="10341" y="34"/>
                  </a:cubicBezTo>
                  <a:cubicBezTo>
                    <a:pt x="10341" y="34"/>
                    <a:pt x="10407" y="1"/>
                    <a:pt x="1034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54"/>
            <p:cNvSpPr/>
            <p:nvPr/>
          </p:nvSpPr>
          <p:spPr>
            <a:xfrm>
              <a:off x="8758802" y="3264956"/>
              <a:ext cx="90822" cy="90841"/>
            </a:xfrm>
            <a:custGeom>
              <a:rect b="b" l="l" r="r" t="t"/>
              <a:pathLst>
                <a:path extrusionOk="0" h="4905" w="4904">
                  <a:moveTo>
                    <a:pt x="2469" y="4904"/>
                  </a:moveTo>
                  <a:lnTo>
                    <a:pt x="2469" y="4904"/>
                  </a:lnTo>
                  <a:cubicBezTo>
                    <a:pt x="2368" y="4904"/>
                    <a:pt x="2302" y="4837"/>
                    <a:pt x="2268" y="4771"/>
                  </a:cubicBezTo>
                  <a:lnTo>
                    <a:pt x="1501" y="3403"/>
                  </a:lnTo>
                  <a:lnTo>
                    <a:pt x="100" y="2636"/>
                  </a:lnTo>
                  <a:cubicBezTo>
                    <a:pt x="33" y="2603"/>
                    <a:pt x="0" y="2502"/>
                    <a:pt x="0" y="2436"/>
                  </a:cubicBezTo>
                  <a:cubicBezTo>
                    <a:pt x="0" y="2369"/>
                    <a:pt x="33" y="2302"/>
                    <a:pt x="100" y="2269"/>
                  </a:cubicBezTo>
                  <a:lnTo>
                    <a:pt x="1501" y="1502"/>
                  </a:lnTo>
                  <a:lnTo>
                    <a:pt x="2268" y="101"/>
                  </a:lnTo>
                  <a:cubicBezTo>
                    <a:pt x="2335" y="34"/>
                    <a:pt x="2402" y="1"/>
                    <a:pt x="2469" y="1"/>
                  </a:cubicBezTo>
                  <a:lnTo>
                    <a:pt x="2469" y="1"/>
                  </a:lnTo>
                  <a:cubicBezTo>
                    <a:pt x="2535" y="1"/>
                    <a:pt x="2602" y="34"/>
                    <a:pt x="2635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0" y="2302"/>
                    <a:pt x="4904" y="2369"/>
                    <a:pt x="4904" y="2469"/>
                  </a:cubicBezTo>
                  <a:cubicBezTo>
                    <a:pt x="4904" y="2536"/>
                    <a:pt x="4870" y="2603"/>
                    <a:pt x="4804" y="2636"/>
                  </a:cubicBezTo>
                  <a:lnTo>
                    <a:pt x="3403" y="3403"/>
                  </a:lnTo>
                  <a:lnTo>
                    <a:pt x="2635" y="4804"/>
                  </a:lnTo>
                  <a:cubicBezTo>
                    <a:pt x="2602" y="4837"/>
                    <a:pt x="2535" y="4904"/>
                    <a:pt x="2469" y="4904"/>
                  </a:cubicBezTo>
                  <a:close/>
                  <a:moveTo>
                    <a:pt x="667" y="2436"/>
                  </a:moveTo>
                  <a:lnTo>
                    <a:pt x="1768" y="3070"/>
                  </a:lnTo>
                  <a:cubicBezTo>
                    <a:pt x="1801" y="3070"/>
                    <a:pt x="1835" y="3103"/>
                    <a:pt x="1835" y="3136"/>
                  </a:cubicBezTo>
                  <a:lnTo>
                    <a:pt x="2469" y="4237"/>
                  </a:lnTo>
                  <a:lnTo>
                    <a:pt x="3069" y="3136"/>
                  </a:lnTo>
                  <a:cubicBezTo>
                    <a:pt x="3102" y="3103"/>
                    <a:pt x="3102" y="3070"/>
                    <a:pt x="3136" y="3070"/>
                  </a:cubicBezTo>
                  <a:lnTo>
                    <a:pt x="4270" y="2469"/>
                  </a:lnTo>
                  <a:lnTo>
                    <a:pt x="3169" y="1835"/>
                  </a:lnTo>
                  <a:cubicBezTo>
                    <a:pt x="3136" y="1802"/>
                    <a:pt x="3102" y="1802"/>
                    <a:pt x="3069" y="1769"/>
                  </a:cubicBezTo>
                  <a:lnTo>
                    <a:pt x="2469" y="634"/>
                  </a:lnTo>
                  <a:lnTo>
                    <a:pt x="1868" y="1769"/>
                  </a:lnTo>
                  <a:cubicBezTo>
                    <a:pt x="1835" y="1802"/>
                    <a:pt x="1801" y="1802"/>
                    <a:pt x="1768" y="1835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54"/>
            <p:cNvSpPr/>
            <p:nvPr/>
          </p:nvSpPr>
          <p:spPr>
            <a:xfrm>
              <a:off x="7599796" y="2922083"/>
              <a:ext cx="738892" cy="654867"/>
            </a:xfrm>
            <a:custGeom>
              <a:rect b="b" l="l" r="r" t="t"/>
              <a:pathLst>
                <a:path extrusionOk="0" h="35360" w="39897">
                  <a:moveTo>
                    <a:pt x="802" y="434"/>
                  </a:moveTo>
                  <a:lnTo>
                    <a:pt x="39162" y="467"/>
                  </a:lnTo>
                  <a:cubicBezTo>
                    <a:pt x="39329" y="467"/>
                    <a:pt x="39496" y="601"/>
                    <a:pt x="39496" y="801"/>
                  </a:cubicBezTo>
                  <a:lnTo>
                    <a:pt x="39463" y="34625"/>
                  </a:lnTo>
                  <a:cubicBezTo>
                    <a:pt x="39463" y="34792"/>
                    <a:pt x="39329" y="34959"/>
                    <a:pt x="39129" y="34959"/>
                  </a:cubicBezTo>
                  <a:lnTo>
                    <a:pt x="768" y="34959"/>
                  </a:lnTo>
                  <a:cubicBezTo>
                    <a:pt x="668" y="34959"/>
                    <a:pt x="601" y="34892"/>
                    <a:pt x="535" y="34859"/>
                  </a:cubicBezTo>
                  <a:cubicBezTo>
                    <a:pt x="468" y="34792"/>
                    <a:pt x="435" y="34692"/>
                    <a:pt x="435" y="34592"/>
                  </a:cubicBezTo>
                  <a:lnTo>
                    <a:pt x="468" y="768"/>
                  </a:lnTo>
                  <a:cubicBezTo>
                    <a:pt x="468" y="668"/>
                    <a:pt x="501" y="601"/>
                    <a:pt x="568" y="534"/>
                  </a:cubicBezTo>
                  <a:cubicBezTo>
                    <a:pt x="601" y="467"/>
                    <a:pt x="701" y="434"/>
                    <a:pt x="802" y="434"/>
                  </a:cubicBezTo>
                  <a:close/>
                  <a:moveTo>
                    <a:pt x="802" y="0"/>
                  </a:moveTo>
                  <a:cubicBezTo>
                    <a:pt x="601" y="0"/>
                    <a:pt x="401" y="100"/>
                    <a:pt x="268" y="234"/>
                  </a:cubicBezTo>
                  <a:cubicBezTo>
                    <a:pt x="101" y="367"/>
                    <a:pt x="34" y="567"/>
                    <a:pt x="34" y="768"/>
                  </a:cubicBezTo>
                  <a:lnTo>
                    <a:pt x="1" y="34592"/>
                  </a:lnTo>
                  <a:cubicBezTo>
                    <a:pt x="1" y="34792"/>
                    <a:pt x="101" y="34992"/>
                    <a:pt x="234" y="35126"/>
                  </a:cubicBezTo>
                  <a:cubicBezTo>
                    <a:pt x="368" y="35292"/>
                    <a:pt x="568" y="35359"/>
                    <a:pt x="768" y="35359"/>
                  </a:cubicBezTo>
                  <a:lnTo>
                    <a:pt x="39129" y="35359"/>
                  </a:lnTo>
                  <a:cubicBezTo>
                    <a:pt x="39529" y="35359"/>
                    <a:pt x="39896" y="35025"/>
                    <a:pt x="39863" y="34625"/>
                  </a:cubicBezTo>
                  <a:lnTo>
                    <a:pt x="39896" y="801"/>
                  </a:lnTo>
                  <a:cubicBezTo>
                    <a:pt x="39896" y="367"/>
                    <a:pt x="39563" y="34"/>
                    <a:pt x="39129" y="34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54"/>
            <p:cNvSpPr/>
            <p:nvPr/>
          </p:nvSpPr>
          <p:spPr>
            <a:xfrm>
              <a:off x="7604130" y="2926398"/>
              <a:ext cx="730855" cy="64283"/>
            </a:xfrm>
            <a:custGeom>
              <a:rect b="b" l="l" r="r" t="t"/>
              <a:pathLst>
                <a:path extrusionOk="0" h="3471" w="39463">
                  <a:moveTo>
                    <a:pt x="39462" y="3470"/>
                  </a:moveTo>
                  <a:lnTo>
                    <a:pt x="0" y="3437"/>
                  </a:lnTo>
                  <a:lnTo>
                    <a:pt x="0" y="535"/>
                  </a:lnTo>
                  <a:cubicBezTo>
                    <a:pt x="0" y="234"/>
                    <a:pt x="267" y="1"/>
                    <a:pt x="568" y="1"/>
                  </a:cubicBezTo>
                  <a:lnTo>
                    <a:pt x="38928" y="1"/>
                  </a:lnTo>
                  <a:cubicBezTo>
                    <a:pt x="39229" y="1"/>
                    <a:pt x="39462" y="268"/>
                    <a:pt x="39462" y="568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54"/>
            <p:cNvSpPr/>
            <p:nvPr/>
          </p:nvSpPr>
          <p:spPr>
            <a:xfrm>
              <a:off x="7600426" y="2922083"/>
              <a:ext cx="738263" cy="72302"/>
            </a:xfrm>
            <a:custGeom>
              <a:rect b="b" l="l" r="r" t="t"/>
              <a:pathLst>
                <a:path extrusionOk="0" h="3904" w="39863">
                  <a:moveTo>
                    <a:pt x="39095" y="434"/>
                  </a:moveTo>
                  <a:cubicBezTo>
                    <a:pt x="39195" y="434"/>
                    <a:pt x="39295" y="501"/>
                    <a:pt x="39362" y="534"/>
                  </a:cubicBezTo>
                  <a:cubicBezTo>
                    <a:pt x="39429" y="601"/>
                    <a:pt x="39462" y="701"/>
                    <a:pt x="39462" y="801"/>
                  </a:cubicBezTo>
                  <a:lnTo>
                    <a:pt x="39462" y="3470"/>
                  </a:lnTo>
                  <a:lnTo>
                    <a:pt x="401" y="3470"/>
                  </a:lnTo>
                  <a:lnTo>
                    <a:pt x="401" y="768"/>
                  </a:lnTo>
                  <a:cubicBezTo>
                    <a:pt x="401" y="567"/>
                    <a:pt x="567" y="434"/>
                    <a:pt x="768" y="434"/>
                  </a:cubicBezTo>
                  <a:close/>
                  <a:moveTo>
                    <a:pt x="768" y="0"/>
                  </a:moveTo>
                  <a:cubicBezTo>
                    <a:pt x="334" y="0"/>
                    <a:pt x="0" y="367"/>
                    <a:pt x="0" y="768"/>
                  </a:cubicBezTo>
                  <a:lnTo>
                    <a:pt x="0" y="3670"/>
                  </a:lnTo>
                  <a:cubicBezTo>
                    <a:pt x="0" y="3736"/>
                    <a:pt x="34" y="3770"/>
                    <a:pt x="67" y="3803"/>
                  </a:cubicBezTo>
                  <a:cubicBezTo>
                    <a:pt x="100" y="3836"/>
                    <a:pt x="167" y="3870"/>
                    <a:pt x="200" y="3870"/>
                  </a:cubicBezTo>
                  <a:lnTo>
                    <a:pt x="39662" y="3903"/>
                  </a:lnTo>
                  <a:cubicBezTo>
                    <a:pt x="39762" y="3903"/>
                    <a:pt x="39862" y="3803"/>
                    <a:pt x="39862" y="3703"/>
                  </a:cubicBezTo>
                  <a:lnTo>
                    <a:pt x="39862" y="801"/>
                  </a:lnTo>
                  <a:cubicBezTo>
                    <a:pt x="39862" y="601"/>
                    <a:pt x="39795" y="401"/>
                    <a:pt x="39662" y="267"/>
                  </a:cubicBezTo>
                  <a:cubicBezTo>
                    <a:pt x="39495" y="100"/>
                    <a:pt x="39328" y="34"/>
                    <a:pt x="39128" y="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54"/>
            <p:cNvSpPr/>
            <p:nvPr/>
          </p:nvSpPr>
          <p:spPr>
            <a:xfrm>
              <a:off x="8191032" y="2944937"/>
              <a:ext cx="25965" cy="25965"/>
            </a:xfrm>
            <a:custGeom>
              <a:rect b="b" l="l" r="r" t="t"/>
              <a:pathLst>
                <a:path extrusionOk="0" h="1402" w="1402">
                  <a:moveTo>
                    <a:pt x="701" y="401"/>
                  </a:moveTo>
                  <a:cubicBezTo>
                    <a:pt x="868" y="401"/>
                    <a:pt x="1002" y="534"/>
                    <a:pt x="1002" y="701"/>
                  </a:cubicBezTo>
                  <a:cubicBezTo>
                    <a:pt x="1002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54"/>
            <p:cNvSpPr/>
            <p:nvPr/>
          </p:nvSpPr>
          <p:spPr>
            <a:xfrm>
              <a:off x="8234278" y="2944937"/>
              <a:ext cx="25965" cy="25965"/>
            </a:xfrm>
            <a:custGeom>
              <a:rect b="b" l="l" r="r" t="t"/>
              <a:pathLst>
                <a:path extrusionOk="0" h="1402" w="1402">
                  <a:moveTo>
                    <a:pt x="701" y="401"/>
                  </a:moveTo>
                  <a:cubicBezTo>
                    <a:pt x="835" y="401"/>
                    <a:pt x="968" y="534"/>
                    <a:pt x="968" y="701"/>
                  </a:cubicBezTo>
                  <a:cubicBezTo>
                    <a:pt x="968" y="835"/>
                    <a:pt x="835" y="968"/>
                    <a:pt x="701" y="968"/>
                  </a:cubicBezTo>
                  <a:cubicBezTo>
                    <a:pt x="535" y="968"/>
                    <a:pt x="401" y="835"/>
                    <a:pt x="401" y="701"/>
                  </a:cubicBezTo>
                  <a:cubicBezTo>
                    <a:pt x="401" y="534"/>
                    <a:pt x="535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01" y="1"/>
                    <a:pt x="1" y="301"/>
                    <a:pt x="1" y="701"/>
                  </a:cubicBezTo>
                  <a:cubicBezTo>
                    <a:pt x="1" y="1068"/>
                    <a:pt x="301" y="1402"/>
                    <a:pt x="701" y="1402"/>
                  </a:cubicBezTo>
                  <a:cubicBezTo>
                    <a:pt x="1068" y="1402"/>
                    <a:pt x="1402" y="1068"/>
                    <a:pt x="1402" y="701"/>
                  </a:cubicBezTo>
                  <a:cubicBezTo>
                    <a:pt x="1402" y="301"/>
                    <a:pt x="1068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54"/>
            <p:cNvSpPr/>
            <p:nvPr/>
          </p:nvSpPr>
          <p:spPr>
            <a:xfrm>
              <a:off x="8275672" y="2944937"/>
              <a:ext cx="25965" cy="25965"/>
            </a:xfrm>
            <a:custGeom>
              <a:rect b="b" l="l" r="r" t="t"/>
              <a:pathLst>
                <a:path extrusionOk="0" h="1402" w="1402">
                  <a:moveTo>
                    <a:pt x="701" y="401"/>
                  </a:moveTo>
                  <a:cubicBezTo>
                    <a:pt x="868" y="401"/>
                    <a:pt x="1001" y="534"/>
                    <a:pt x="1001" y="701"/>
                  </a:cubicBezTo>
                  <a:cubicBezTo>
                    <a:pt x="1001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54"/>
            <p:cNvSpPr/>
            <p:nvPr/>
          </p:nvSpPr>
          <p:spPr>
            <a:xfrm>
              <a:off x="7851863" y="3625128"/>
              <a:ext cx="235389" cy="19"/>
            </a:xfrm>
            <a:custGeom>
              <a:rect b="b" l="l" r="r" t="t"/>
              <a:pathLst>
                <a:path extrusionOk="0" h="1" w="12710">
                  <a:moveTo>
                    <a:pt x="1" y="1"/>
                  </a:moveTo>
                  <a:lnTo>
                    <a:pt x="1271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54"/>
            <p:cNvSpPr/>
            <p:nvPr/>
          </p:nvSpPr>
          <p:spPr>
            <a:xfrm>
              <a:off x="7848159" y="3621424"/>
              <a:ext cx="242797" cy="8056"/>
            </a:xfrm>
            <a:custGeom>
              <a:rect b="b" l="l" r="r" t="t"/>
              <a:pathLst>
                <a:path extrusionOk="0" h="435" w="13110">
                  <a:moveTo>
                    <a:pt x="201" y="1"/>
                  </a:moveTo>
                  <a:cubicBezTo>
                    <a:pt x="67" y="1"/>
                    <a:pt x="1" y="101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12910" y="434"/>
                  </a:lnTo>
                  <a:cubicBezTo>
                    <a:pt x="13010" y="434"/>
                    <a:pt x="13110" y="334"/>
                    <a:pt x="13110" y="201"/>
                  </a:cubicBezTo>
                  <a:cubicBezTo>
                    <a:pt x="13110" y="101"/>
                    <a:pt x="13010" y="1"/>
                    <a:pt x="1291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54"/>
            <p:cNvSpPr/>
            <p:nvPr/>
          </p:nvSpPr>
          <p:spPr>
            <a:xfrm>
              <a:off x="7895738" y="3667763"/>
              <a:ext cx="147049" cy="19"/>
            </a:xfrm>
            <a:custGeom>
              <a:rect b="b" l="l" r="r" t="t"/>
              <a:pathLst>
                <a:path extrusionOk="0" h="1" w="7940">
                  <a:moveTo>
                    <a:pt x="0" y="1"/>
                  </a:moveTo>
                  <a:lnTo>
                    <a:pt x="793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54"/>
            <p:cNvSpPr/>
            <p:nvPr/>
          </p:nvSpPr>
          <p:spPr>
            <a:xfrm>
              <a:off x="7892016" y="3664059"/>
              <a:ext cx="155086" cy="7427"/>
            </a:xfrm>
            <a:custGeom>
              <a:rect b="b" l="l" r="r" t="t"/>
              <a:pathLst>
                <a:path extrusionOk="0" h="401" w="8374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8140" y="401"/>
                  </a:lnTo>
                  <a:cubicBezTo>
                    <a:pt x="8274" y="401"/>
                    <a:pt x="8374" y="334"/>
                    <a:pt x="8374" y="201"/>
                  </a:cubicBezTo>
                  <a:cubicBezTo>
                    <a:pt x="8374" y="100"/>
                    <a:pt x="8274" y="0"/>
                    <a:pt x="814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54"/>
            <p:cNvSpPr/>
            <p:nvPr/>
          </p:nvSpPr>
          <p:spPr>
            <a:xfrm>
              <a:off x="7753629" y="3111123"/>
              <a:ext cx="200183" cy="76006"/>
            </a:xfrm>
            <a:custGeom>
              <a:rect b="b" l="l" r="r" t="t"/>
              <a:pathLst>
                <a:path extrusionOk="0" h="4104" w="10809">
                  <a:moveTo>
                    <a:pt x="9941" y="401"/>
                  </a:moveTo>
                  <a:cubicBezTo>
                    <a:pt x="9574" y="868"/>
                    <a:pt x="9374" y="1602"/>
                    <a:pt x="9374" y="2536"/>
                  </a:cubicBezTo>
                  <a:lnTo>
                    <a:pt x="9374" y="3670"/>
                  </a:lnTo>
                  <a:lnTo>
                    <a:pt x="435" y="3670"/>
                  </a:lnTo>
                  <a:lnTo>
                    <a:pt x="435" y="2569"/>
                  </a:lnTo>
                  <a:cubicBezTo>
                    <a:pt x="435" y="1402"/>
                    <a:pt x="935" y="434"/>
                    <a:pt x="1569" y="401"/>
                  </a:cubicBezTo>
                  <a:close/>
                  <a:moveTo>
                    <a:pt x="1569" y="1"/>
                  </a:moveTo>
                  <a:cubicBezTo>
                    <a:pt x="701" y="1"/>
                    <a:pt x="1" y="1135"/>
                    <a:pt x="1" y="2569"/>
                  </a:cubicBezTo>
                  <a:lnTo>
                    <a:pt x="1" y="4104"/>
                  </a:lnTo>
                  <a:lnTo>
                    <a:pt x="9808" y="4070"/>
                  </a:lnTo>
                  <a:lnTo>
                    <a:pt x="9775" y="2569"/>
                  </a:lnTo>
                  <a:cubicBezTo>
                    <a:pt x="9775" y="1435"/>
                    <a:pt x="10108" y="601"/>
                    <a:pt x="10575" y="434"/>
                  </a:cubicBezTo>
                  <a:lnTo>
                    <a:pt x="10809" y="401"/>
                  </a:lnTo>
                  <a:lnTo>
                    <a:pt x="10775" y="201"/>
                  </a:lnTo>
                  <a:lnTo>
                    <a:pt x="10742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54"/>
            <p:cNvSpPr/>
            <p:nvPr/>
          </p:nvSpPr>
          <p:spPr>
            <a:xfrm>
              <a:off x="7788855" y="3115457"/>
              <a:ext cx="330526" cy="344731"/>
            </a:xfrm>
            <a:custGeom>
              <a:rect b="b" l="l" r="r" t="t"/>
              <a:pathLst>
                <a:path extrusionOk="0" h="18614" w="17847">
                  <a:moveTo>
                    <a:pt x="13577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635" y="0"/>
                    <a:pt x="2969" y="1435"/>
                    <a:pt x="2969" y="3203"/>
                  </a:cubicBezTo>
                  <a:lnTo>
                    <a:pt x="2969" y="16545"/>
                  </a:lnTo>
                  <a:cubicBezTo>
                    <a:pt x="2969" y="17713"/>
                    <a:pt x="3836" y="18614"/>
                    <a:pt x="4870" y="18614"/>
                  </a:cubicBezTo>
                  <a:lnTo>
                    <a:pt x="17846" y="18614"/>
                  </a:lnTo>
                  <a:lnTo>
                    <a:pt x="17846" y="4604"/>
                  </a:lnTo>
                  <a:cubicBezTo>
                    <a:pt x="17846" y="2068"/>
                    <a:pt x="15945" y="0"/>
                    <a:pt x="13577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54"/>
            <p:cNvSpPr/>
            <p:nvPr/>
          </p:nvSpPr>
          <p:spPr>
            <a:xfrm>
              <a:off x="7785151" y="3111753"/>
              <a:ext cx="337934" cy="352769"/>
            </a:xfrm>
            <a:custGeom>
              <a:rect b="b" l="l" r="r" t="t"/>
              <a:pathLst>
                <a:path extrusionOk="0" h="19048" w="18247">
                  <a:moveTo>
                    <a:pt x="13777" y="400"/>
                  </a:moveTo>
                  <a:cubicBezTo>
                    <a:pt x="16012" y="400"/>
                    <a:pt x="17846" y="2368"/>
                    <a:pt x="17846" y="4804"/>
                  </a:cubicBezTo>
                  <a:lnTo>
                    <a:pt x="17846" y="18613"/>
                  </a:lnTo>
                  <a:lnTo>
                    <a:pt x="5070" y="18613"/>
                  </a:lnTo>
                  <a:cubicBezTo>
                    <a:pt x="4136" y="18613"/>
                    <a:pt x="3369" y="17779"/>
                    <a:pt x="3369" y="16745"/>
                  </a:cubicBezTo>
                  <a:lnTo>
                    <a:pt x="3369" y="3403"/>
                  </a:lnTo>
                  <a:cubicBezTo>
                    <a:pt x="3369" y="2102"/>
                    <a:pt x="2702" y="1001"/>
                    <a:pt x="1735" y="400"/>
                  </a:cubicBezTo>
                  <a:close/>
                  <a:moveTo>
                    <a:pt x="200" y="0"/>
                  </a:moveTo>
                  <a:cubicBezTo>
                    <a:pt x="100" y="0"/>
                    <a:pt x="0" y="67"/>
                    <a:pt x="0" y="200"/>
                  </a:cubicBezTo>
                  <a:cubicBezTo>
                    <a:pt x="0" y="300"/>
                    <a:pt x="100" y="400"/>
                    <a:pt x="200" y="400"/>
                  </a:cubicBezTo>
                  <a:cubicBezTo>
                    <a:pt x="1735" y="400"/>
                    <a:pt x="2969" y="1735"/>
                    <a:pt x="2969" y="3403"/>
                  </a:cubicBezTo>
                  <a:lnTo>
                    <a:pt x="2969" y="16745"/>
                  </a:lnTo>
                  <a:cubicBezTo>
                    <a:pt x="2969" y="18013"/>
                    <a:pt x="3903" y="19047"/>
                    <a:pt x="5070" y="19047"/>
                  </a:cubicBezTo>
                  <a:lnTo>
                    <a:pt x="18046" y="19047"/>
                  </a:lnTo>
                  <a:cubicBezTo>
                    <a:pt x="18146" y="19047"/>
                    <a:pt x="18247" y="18947"/>
                    <a:pt x="18247" y="18814"/>
                  </a:cubicBezTo>
                  <a:lnTo>
                    <a:pt x="18247" y="4804"/>
                  </a:lnTo>
                  <a:cubicBezTo>
                    <a:pt x="18247" y="2168"/>
                    <a:pt x="16245" y="0"/>
                    <a:pt x="1377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54"/>
            <p:cNvSpPr/>
            <p:nvPr/>
          </p:nvSpPr>
          <p:spPr>
            <a:xfrm>
              <a:off x="7891405" y="3391601"/>
              <a:ext cx="303339" cy="68598"/>
            </a:xfrm>
            <a:custGeom>
              <a:rect b="b" l="l" r="r" t="t"/>
              <a:pathLst>
                <a:path extrusionOk="0" h="3704" w="16379">
                  <a:moveTo>
                    <a:pt x="16379" y="1"/>
                  </a:moveTo>
                  <a:lnTo>
                    <a:pt x="13777" y="34"/>
                  </a:lnTo>
                  <a:lnTo>
                    <a:pt x="1535" y="34"/>
                  </a:lnTo>
                  <a:lnTo>
                    <a:pt x="1535" y="1335"/>
                  </a:lnTo>
                  <a:cubicBezTo>
                    <a:pt x="1535" y="2469"/>
                    <a:pt x="1001" y="3470"/>
                    <a:pt x="1" y="3670"/>
                  </a:cubicBezTo>
                  <a:lnTo>
                    <a:pt x="334" y="3670"/>
                  </a:lnTo>
                  <a:lnTo>
                    <a:pt x="10008" y="3704"/>
                  </a:lnTo>
                  <a:cubicBezTo>
                    <a:pt x="10041" y="3704"/>
                    <a:pt x="10108" y="3670"/>
                    <a:pt x="10141" y="3670"/>
                  </a:cubicBezTo>
                  <a:lnTo>
                    <a:pt x="14211" y="3704"/>
                  </a:lnTo>
                  <a:cubicBezTo>
                    <a:pt x="15412" y="3670"/>
                    <a:pt x="16379" y="2636"/>
                    <a:pt x="16379" y="1335"/>
                  </a:cubicBezTo>
                  <a:lnTo>
                    <a:pt x="16379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54"/>
            <p:cNvSpPr/>
            <p:nvPr/>
          </p:nvSpPr>
          <p:spPr>
            <a:xfrm>
              <a:off x="7886459" y="3387897"/>
              <a:ext cx="312006" cy="76006"/>
            </a:xfrm>
            <a:custGeom>
              <a:rect b="b" l="l" r="r" t="t"/>
              <a:pathLst>
                <a:path extrusionOk="0" h="4104" w="16847">
                  <a:moveTo>
                    <a:pt x="16412" y="401"/>
                  </a:moveTo>
                  <a:lnTo>
                    <a:pt x="16446" y="1535"/>
                  </a:lnTo>
                  <a:cubicBezTo>
                    <a:pt x="16446" y="2703"/>
                    <a:pt x="15579" y="3670"/>
                    <a:pt x="14511" y="3670"/>
                  </a:cubicBezTo>
                  <a:lnTo>
                    <a:pt x="10408" y="3670"/>
                  </a:lnTo>
                  <a:cubicBezTo>
                    <a:pt x="10341" y="3670"/>
                    <a:pt x="10308" y="3670"/>
                    <a:pt x="10275" y="3703"/>
                  </a:cubicBezTo>
                  <a:lnTo>
                    <a:pt x="1135" y="3670"/>
                  </a:lnTo>
                  <a:cubicBezTo>
                    <a:pt x="1702" y="3236"/>
                    <a:pt x="2002" y="2469"/>
                    <a:pt x="2002" y="1535"/>
                  </a:cubicBezTo>
                  <a:lnTo>
                    <a:pt x="2002" y="434"/>
                  </a:lnTo>
                  <a:lnTo>
                    <a:pt x="14044" y="434"/>
                  </a:lnTo>
                  <a:lnTo>
                    <a:pt x="16412" y="401"/>
                  </a:lnTo>
                  <a:close/>
                  <a:moveTo>
                    <a:pt x="1568" y="1"/>
                  </a:moveTo>
                  <a:lnTo>
                    <a:pt x="1568" y="1535"/>
                  </a:lnTo>
                  <a:cubicBezTo>
                    <a:pt x="1602" y="2436"/>
                    <a:pt x="1235" y="3470"/>
                    <a:pt x="234" y="3670"/>
                  </a:cubicBezTo>
                  <a:lnTo>
                    <a:pt x="1" y="3703"/>
                  </a:lnTo>
                  <a:lnTo>
                    <a:pt x="1" y="3870"/>
                  </a:lnTo>
                  <a:cubicBezTo>
                    <a:pt x="1" y="4004"/>
                    <a:pt x="101" y="4070"/>
                    <a:pt x="268" y="4104"/>
                  </a:cubicBezTo>
                  <a:lnTo>
                    <a:pt x="14511" y="4104"/>
                  </a:lnTo>
                  <a:cubicBezTo>
                    <a:pt x="15812" y="4104"/>
                    <a:pt x="16846" y="2936"/>
                    <a:pt x="16846" y="1535"/>
                  </a:cubicBezTo>
                  <a:lnTo>
                    <a:pt x="16846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54"/>
            <p:cNvSpPr/>
            <p:nvPr/>
          </p:nvSpPr>
          <p:spPr>
            <a:xfrm>
              <a:off x="7902517" y="3344040"/>
              <a:ext cx="156938" cy="19"/>
            </a:xfrm>
            <a:custGeom>
              <a:rect b="b" l="l" r="r" t="t"/>
              <a:pathLst>
                <a:path extrusionOk="0" h="1" w="8474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54"/>
            <p:cNvSpPr/>
            <p:nvPr/>
          </p:nvSpPr>
          <p:spPr>
            <a:xfrm>
              <a:off x="7898202" y="3340335"/>
              <a:ext cx="165587" cy="8038"/>
            </a:xfrm>
            <a:custGeom>
              <a:rect b="b" l="l" r="r" t="t"/>
              <a:pathLst>
                <a:path extrusionOk="0" h="434" w="8941">
                  <a:moveTo>
                    <a:pt x="234" y="0"/>
                  </a:moveTo>
                  <a:cubicBezTo>
                    <a:pt x="101" y="0"/>
                    <a:pt x="0" y="100"/>
                    <a:pt x="0" y="200"/>
                  </a:cubicBezTo>
                  <a:cubicBezTo>
                    <a:pt x="0" y="334"/>
                    <a:pt x="101" y="434"/>
                    <a:pt x="234" y="434"/>
                  </a:cubicBezTo>
                  <a:lnTo>
                    <a:pt x="8707" y="401"/>
                  </a:lnTo>
                  <a:cubicBezTo>
                    <a:pt x="8840" y="401"/>
                    <a:pt x="8940" y="300"/>
                    <a:pt x="8940" y="200"/>
                  </a:cubicBezTo>
                  <a:cubicBezTo>
                    <a:pt x="8940" y="67"/>
                    <a:pt x="8840" y="0"/>
                    <a:pt x="870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54"/>
            <p:cNvSpPr/>
            <p:nvPr/>
          </p:nvSpPr>
          <p:spPr>
            <a:xfrm>
              <a:off x="7902517" y="3277939"/>
              <a:ext cx="156938" cy="19"/>
            </a:xfrm>
            <a:custGeom>
              <a:rect b="b" l="l" r="r" t="t"/>
              <a:pathLst>
                <a:path extrusionOk="0" h="1" w="8474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54"/>
            <p:cNvSpPr/>
            <p:nvPr/>
          </p:nvSpPr>
          <p:spPr>
            <a:xfrm>
              <a:off x="7898202" y="3273605"/>
              <a:ext cx="164958" cy="8056"/>
            </a:xfrm>
            <a:custGeom>
              <a:rect b="b" l="l" r="r" t="t"/>
              <a:pathLst>
                <a:path extrusionOk="0" h="435" w="8907">
                  <a:moveTo>
                    <a:pt x="8707" y="1"/>
                  </a:moveTo>
                  <a:lnTo>
                    <a:pt x="234" y="34"/>
                  </a:lnTo>
                  <a:cubicBezTo>
                    <a:pt x="101" y="34"/>
                    <a:pt x="0" y="134"/>
                    <a:pt x="0" y="234"/>
                  </a:cubicBezTo>
                  <a:cubicBezTo>
                    <a:pt x="0" y="368"/>
                    <a:pt x="101" y="434"/>
                    <a:pt x="234" y="434"/>
                  </a:cubicBezTo>
                  <a:lnTo>
                    <a:pt x="8707" y="434"/>
                  </a:lnTo>
                  <a:cubicBezTo>
                    <a:pt x="8840" y="434"/>
                    <a:pt x="8907" y="334"/>
                    <a:pt x="8907" y="234"/>
                  </a:cubicBezTo>
                  <a:cubicBezTo>
                    <a:pt x="8907" y="101"/>
                    <a:pt x="8840" y="1"/>
                    <a:pt x="870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54"/>
            <p:cNvSpPr/>
            <p:nvPr/>
          </p:nvSpPr>
          <p:spPr>
            <a:xfrm>
              <a:off x="7902517" y="3310684"/>
              <a:ext cx="83433" cy="630"/>
            </a:xfrm>
            <a:custGeom>
              <a:rect b="b" l="l" r="r" t="t"/>
              <a:pathLst>
                <a:path extrusionOk="0" h="34" w="4505">
                  <a:moveTo>
                    <a:pt x="1" y="33"/>
                  </a:moveTo>
                  <a:lnTo>
                    <a:pt x="450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54"/>
            <p:cNvSpPr/>
            <p:nvPr/>
          </p:nvSpPr>
          <p:spPr>
            <a:xfrm>
              <a:off x="7898202" y="3306961"/>
              <a:ext cx="91452" cy="8056"/>
            </a:xfrm>
            <a:custGeom>
              <a:rect b="b" l="l" r="r" t="t"/>
              <a:pathLst>
                <a:path extrusionOk="0" h="435" w="4938">
                  <a:moveTo>
                    <a:pt x="4737" y="1"/>
                  </a:moveTo>
                  <a:lnTo>
                    <a:pt x="234" y="34"/>
                  </a:lnTo>
                  <a:cubicBezTo>
                    <a:pt x="101" y="34"/>
                    <a:pt x="0" y="101"/>
                    <a:pt x="0" y="234"/>
                  </a:cubicBezTo>
                  <a:cubicBezTo>
                    <a:pt x="0" y="335"/>
                    <a:pt x="101" y="435"/>
                    <a:pt x="234" y="435"/>
                  </a:cubicBezTo>
                  <a:lnTo>
                    <a:pt x="4737" y="435"/>
                  </a:lnTo>
                  <a:cubicBezTo>
                    <a:pt x="4837" y="435"/>
                    <a:pt x="4937" y="335"/>
                    <a:pt x="4937" y="234"/>
                  </a:cubicBezTo>
                  <a:cubicBezTo>
                    <a:pt x="4937" y="101"/>
                    <a:pt x="4837" y="1"/>
                    <a:pt x="473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54"/>
            <p:cNvSpPr/>
            <p:nvPr/>
          </p:nvSpPr>
          <p:spPr>
            <a:xfrm>
              <a:off x="8006325" y="3310684"/>
              <a:ext cx="70432" cy="19"/>
            </a:xfrm>
            <a:custGeom>
              <a:rect b="b" l="l" r="r" t="t"/>
              <a:pathLst>
                <a:path extrusionOk="0" h="1" w="3803">
                  <a:moveTo>
                    <a:pt x="0" y="0"/>
                  </a:moveTo>
                  <a:lnTo>
                    <a:pt x="380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54"/>
            <p:cNvSpPr/>
            <p:nvPr/>
          </p:nvSpPr>
          <p:spPr>
            <a:xfrm>
              <a:off x="8001992" y="3306961"/>
              <a:ext cx="79099" cy="8056"/>
            </a:xfrm>
            <a:custGeom>
              <a:rect b="b" l="l" r="r" t="t"/>
              <a:pathLst>
                <a:path extrusionOk="0" h="435" w="427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35"/>
                    <a:pt x="101" y="435"/>
                    <a:pt x="234" y="435"/>
                  </a:cubicBezTo>
                  <a:lnTo>
                    <a:pt x="4037" y="435"/>
                  </a:lnTo>
                  <a:cubicBezTo>
                    <a:pt x="4170" y="435"/>
                    <a:pt x="4270" y="335"/>
                    <a:pt x="4270" y="201"/>
                  </a:cubicBezTo>
                  <a:cubicBezTo>
                    <a:pt x="4270" y="101"/>
                    <a:pt x="4170" y="1"/>
                    <a:pt x="403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54"/>
            <p:cNvSpPr/>
            <p:nvPr/>
          </p:nvSpPr>
          <p:spPr>
            <a:xfrm>
              <a:off x="7902517" y="3244565"/>
              <a:ext cx="84044" cy="19"/>
            </a:xfrm>
            <a:custGeom>
              <a:rect b="b" l="l" r="r" t="t"/>
              <a:pathLst>
                <a:path extrusionOk="0" h="1" w="4538">
                  <a:moveTo>
                    <a:pt x="1" y="1"/>
                  </a:moveTo>
                  <a:lnTo>
                    <a:pt x="453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54"/>
            <p:cNvSpPr/>
            <p:nvPr/>
          </p:nvSpPr>
          <p:spPr>
            <a:xfrm>
              <a:off x="7898813" y="3240861"/>
              <a:ext cx="91452" cy="8056"/>
            </a:xfrm>
            <a:custGeom>
              <a:rect b="b" l="l" r="r" t="t"/>
              <a:pathLst>
                <a:path extrusionOk="0" h="435" w="4938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738" y="401"/>
                  </a:lnTo>
                  <a:cubicBezTo>
                    <a:pt x="4838" y="401"/>
                    <a:pt x="4938" y="334"/>
                    <a:pt x="4938" y="201"/>
                  </a:cubicBezTo>
                  <a:cubicBezTo>
                    <a:pt x="4938" y="101"/>
                    <a:pt x="4838" y="1"/>
                    <a:pt x="473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54"/>
            <p:cNvSpPr/>
            <p:nvPr/>
          </p:nvSpPr>
          <p:spPr>
            <a:xfrm>
              <a:off x="8006325" y="3244565"/>
              <a:ext cx="71061" cy="19"/>
            </a:xfrm>
            <a:custGeom>
              <a:rect b="b" l="l" r="r" t="t"/>
              <a:pathLst>
                <a:path extrusionOk="0" h="1" w="3837">
                  <a:moveTo>
                    <a:pt x="0" y="1"/>
                  </a:moveTo>
                  <a:lnTo>
                    <a:pt x="383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54"/>
            <p:cNvSpPr/>
            <p:nvPr/>
          </p:nvSpPr>
          <p:spPr>
            <a:xfrm>
              <a:off x="8002603" y="3240250"/>
              <a:ext cx="78488" cy="8056"/>
            </a:xfrm>
            <a:custGeom>
              <a:rect b="b" l="l" r="r" t="t"/>
              <a:pathLst>
                <a:path extrusionOk="0" h="435" w="4238">
                  <a:moveTo>
                    <a:pt x="4037" y="0"/>
                  </a:moveTo>
                  <a:lnTo>
                    <a:pt x="201" y="34"/>
                  </a:lnTo>
                  <a:cubicBezTo>
                    <a:pt x="101" y="34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34"/>
                  </a:lnTo>
                  <a:cubicBezTo>
                    <a:pt x="4171" y="434"/>
                    <a:pt x="4237" y="334"/>
                    <a:pt x="4237" y="234"/>
                  </a:cubicBezTo>
                  <a:cubicBezTo>
                    <a:pt x="4237" y="100"/>
                    <a:pt x="4171" y="0"/>
                    <a:pt x="403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54"/>
            <p:cNvSpPr/>
            <p:nvPr/>
          </p:nvSpPr>
          <p:spPr>
            <a:xfrm>
              <a:off x="7898813" y="3207505"/>
              <a:ext cx="78488" cy="8056"/>
            </a:xfrm>
            <a:custGeom>
              <a:rect b="b" l="l" r="r" t="t"/>
              <a:pathLst>
                <a:path extrusionOk="0" h="435" w="4238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01"/>
                  </a:lnTo>
                  <a:cubicBezTo>
                    <a:pt x="4171" y="401"/>
                    <a:pt x="4237" y="334"/>
                    <a:pt x="4237" y="201"/>
                  </a:cubicBezTo>
                  <a:cubicBezTo>
                    <a:pt x="4237" y="101"/>
                    <a:pt x="4171" y="0"/>
                    <a:pt x="403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54"/>
            <p:cNvSpPr/>
            <p:nvPr/>
          </p:nvSpPr>
          <p:spPr>
            <a:xfrm>
              <a:off x="8028550" y="3083324"/>
              <a:ext cx="128529" cy="128510"/>
            </a:xfrm>
            <a:custGeom>
              <a:rect b="b" l="l" r="r" t="t"/>
              <a:pathLst>
                <a:path extrusionOk="0" h="6939" w="6940">
                  <a:moveTo>
                    <a:pt x="1" y="3470"/>
                  </a:moveTo>
                  <a:cubicBezTo>
                    <a:pt x="1" y="1535"/>
                    <a:pt x="1535" y="1"/>
                    <a:pt x="3470" y="1"/>
                  </a:cubicBezTo>
                  <a:cubicBezTo>
                    <a:pt x="5371" y="1"/>
                    <a:pt x="6939" y="1535"/>
                    <a:pt x="6939" y="3470"/>
                  </a:cubicBezTo>
                  <a:cubicBezTo>
                    <a:pt x="6939" y="5371"/>
                    <a:pt x="5371" y="6939"/>
                    <a:pt x="3470" y="6939"/>
                  </a:cubicBezTo>
                  <a:cubicBezTo>
                    <a:pt x="1535" y="6939"/>
                    <a:pt x="1" y="5371"/>
                    <a:pt x="1" y="347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54"/>
            <p:cNvSpPr/>
            <p:nvPr/>
          </p:nvSpPr>
          <p:spPr>
            <a:xfrm>
              <a:off x="8024235" y="3079009"/>
              <a:ext cx="136548" cy="136548"/>
            </a:xfrm>
            <a:custGeom>
              <a:rect b="b" l="l" r="r" t="t"/>
              <a:pathLst>
                <a:path extrusionOk="0" h="7373" w="7373">
                  <a:moveTo>
                    <a:pt x="3703" y="434"/>
                  </a:moveTo>
                  <a:cubicBezTo>
                    <a:pt x="5504" y="434"/>
                    <a:pt x="6939" y="1902"/>
                    <a:pt x="6939" y="3703"/>
                  </a:cubicBezTo>
                  <a:cubicBezTo>
                    <a:pt x="6939" y="5471"/>
                    <a:pt x="5504" y="6938"/>
                    <a:pt x="3703" y="6938"/>
                  </a:cubicBezTo>
                  <a:cubicBezTo>
                    <a:pt x="1902" y="6938"/>
                    <a:pt x="434" y="5504"/>
                    <a:pt x="434" y="3703"/>
                  </a:cubicBezTo>
                  <a:cubicBezTo>
                    <a:pt x="434" y="1902"/>
                    <a:pt x="1902" y="434"/>
                    <a:pt x="3703" y="434"/>
                  </a:cubicBezTo>
                  <a:close/>
                  <a:moveTo>
                    <a:pt x="3703" y="0"/>
                  </a:moveTo>
                  <a:cubicBezTo>
                    <a:pt x="1668" y="0"/>
                    <a:pt x="0" y="1668"/>
                    <a:pt x="0" y="3703"/>
                  </a:cubicBezTo>
                  <a:cubicBezTo>
                    <a:pt x="0" y="5704"/>
                    <a:pt x="1668" y="7372"/>
                    <a:pt x="3703" y="7372"/>
                  </a:cubicBezTo>
                  <a:cubicBezTo>
                    <a:pt x="5704" y="7372"/>
                    <a:pt x="7372" y="5704"/>
                    <a:pt x="7372" y="3703"/>
                  </a:cubicBezTo>
                  <a:cubicBezTo>
                    <a:pt x="7372" y="1668"/>
                    <a:pt x="5704" y="0"/>
                    <a:pt x="370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54"/>
            <p:cNvSpPr/>
            <p:nvPr/>
          </p:nvSpPr>
          <p:spPr>
            <a:xfrm>
              <a:off x="8057591" y="3146350"/>
              <a:ext cx="72302" cy="6797"/>
            </a:xfrm>
            <a:custGeom>
              <a:rect b="b" l="l" r="r" t="t"/>
              <a:pathLst>
                <a:path extrusionOk="0" h="367" w="3904">
                  <a:moveTo>
                    <a:pt x="201" y="0"/>
                  </a:moveTo>
                  <a:cubicBezTo>
                    <a:pt x="101" y="0"/>
                    <a:pt x="1" y="67"/>
                    <a:pt x="1" y="167"/>
                  </a:cubicBezTo>
                  <a:cubicBezTo>
                    <a:pt x="1" y="300"/>
                    <a:pt x="101" y="367"/>
                    <a:pt x="201" y="367"/>
                  </a:cubicBezTo>
                  <a:lnTo>
                    <a:pt x="3703" y="367"/>
                  </a:lnTo>
                  <a:cubicBezTo>
                    <a:pt x="3837" y="367"/>
                    <a:pt x="3903" y="300"/>
                    <a:pt x="3903" y="167"/>
                  </a:cubicBezTo>
                  <a:cubicBezTo>
                    <a:pt x="3903" y="67"/>
                    <a:pt x="3837" y="0"/>
                    <a:pt x="3703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54"/>
            <p:cNvSpPr/>
            <p:nvPr/>
          </p:nvSpPr>
          <p:spPr>
            <a:xfrm>
              <a:off x="8090335" y="3113605"/>
              <a:ext cx="6815" cy="72284"/>
            </a:xfrm>
            <a:custGeom>
              <a:rect b="b" l="l" r="r" t="t"/>
              <a:pathLst>
                <a:path extrusionOk="0" h="3903" w="368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lnTo>
                    <a:pt x="1" y="3703"/>
                  </a:lnTo>
                  <a:cubicBezTo>
                    <a:pt x="1" y="3803"/>
                    <a:pt x="67" y="3903"/>
                    <a:pt x="201" y="3903"/>
                  </a:cubicBezTo>
                  <a:cubicBezTo>
                    <a:pt x="301" y="3903"/>
                    <a:pt x="368" y="3803"/>
                    <a:pt x="368" y="3703"/>
                  </a:cubicBezTo>
                  <a:lnTo>
                    <a:pt x="368" y="200"/>
                  </a:lnTo>
                  <a:cubicBezTo>
                    <a:pt x="368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54"/>
            <p:cNvSpPr/>
            <p:nvPr/>
          </p:nvSpPr>
          <p:spPr>
            <a:xfrm>
              <a:off x="7634394" y="3198645"/>
              <a:ext cx="130362" cy="19"/>
            </a:xfrm>
            <a:custGeom>
              <a:rect b="b" l="l" r="r" t="t"/>
              <a:pathLst>
                <a:path extrusionOk="0" h="1" w="7039">
                  <a:moveTo>
                    <a:pt x="0" y="0"/>
                  </a:moveTo>
                  <a:lnTo>
                    <a:pt x="703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49" name="Google Shape;1749;p54"/>
          <p:cNvSpPr txBox="1"/>
          <p:nvPr/>
        </p:nvSpPr>
        <p:spPr>
          <a:xfrm>
            <a:off x="618920" y="1134839"/>
            <a:ext cx="2216400" cy="692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300" u="none" cap="none" strike="noStrike">
                <a:solidFill>
                  <a:srgbClr val="26671D"/>
                </a:solidFill>
                <a:latin typeface="Arial"/>
                <a:ea typeface="Arial"/>
                <a:cs typeface="Arial"/>
                <a:sym typeface="Arial"/>
              </a:rPr>
              <a:t>Πράσινο: Ηλίας</a:t>
            </a:r>
            <a:endParaRPr b="0" i="0" sz="1300" u="none" cap="none" strike="noStrike">
              <a:solidFill>
                <a:srgbClr val="DFB62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300" u="none" cap="none" strike="noStrike">
                <a:solidFill>
                  <a:srgbClr val="E16F1A"/>
                </a:solidFill>
                <a:latin typeface="Arial"/>
                <a:ea typeface="Arial"/>
                <a:cs typeface="Arial"/>
                <a:sym typeface="Arial"/>
              </a:rPr>
              <a:t>Πορτοκαλί : Κωνσταντίνος</a:t>
            </a:r>
            <a:endParaRPr>
              <a:solidFill>
                <a:srgbClr val="E16F1A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300" u="none" cap="none" strike="noStrike">
                <a:solidFill>
                  <a:srgbClr val="1687B5"/>
                </a:solidFill>
                <a:latin typeface="Arial"/>
                <a:ea typeface="Arial"/>
                <a:cs typeface="Arial"/>
                <a:sym typeface="Arial"/>
              </a:rPr>
              <a:t>Μπλε: Και οι δύο </a:t>
            </a:r>
            <a:endParaRPr b="0" i="0" sz="1300" u="none" cap="none" strike="noStrike">
              <a:solidFill>
                <a:srgbClr val="1687B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0" name="Google Shape;1750;p5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Χρονοδι</a:t>
            </a:r>
            <a:r>
              <a:rPr lang="el-GR"/>
              <a:t>άγραμμα</a:t>
            </a:r>
            <a:r>
              <a:rPr lang="el-GR"/>
              <a:t> - Κατανομή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p5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Αρχιτεκτονικ</a:t>
            </a:r>
            <a:r>
              <a:rPr lang="el-GR"/>
              <a:t>ή - </a:t>
            </a:r>
            <a:r>
              <a:rPr lang="el-GR"/>
              <a:t>Κατανομ</a:t>
            </a:r>
            <a:r>
              <a:rPr lang="el-GR"/>
              <a:t>ή</a:t>
            </a:r>
            <a:endParaRPr/>
          </a:p>
        </p:txBody>
      </p:sp>
      <p:grpSp>
        <p:nvGrpSpPr>
          <p:cNvPr id="1756" name="Google Shape;1756;p55"/>
          <p:cNvGrpSpPr/>
          <p:nvPr/>
        </p:nvGrpSpPr>
        <p:grpSpPr>
          <a:xfrm>
            <a:off x="7646778" y="443726"/>
            <a:ext cx="834721" cy="751858"/>
            <a:chOff x="6544194" y="2365864"/>
            <a:chExt cx="529544" cy="478038"/>
          </a:xfrm>
        </p:grpSpPr>
        <p:sp>
          <p:nvSpPr>
            <p:cNvPr id="1757" name="Google Shape;1757;p55"/>
            <p:cNvSpPr/>
            <p:nvPr/>
          </p:nvSpPr>
          <p:spPr>
            <a:xfrm>
              <a:off x="6546068" y="2488273"/>
              <a:ext cx="190780" cy="188197"/>
            </a:xfrm>
            <a:custGeom>
              <a:rect b="b" l="l" r="r" t="t"/>
              <a:pathLst>
                <a:path extrusionOk="0" h="3716" w="3767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55"/>
            <p:cNvSpPr/>
            <p:nvPr/>
          </p:nvSpPr>
          <p:spPr>
            <a:xfrm>
              <a:off x="6544194" y="2485487"/>
              <a:ext cx="195490" cy="193515"/>
            </a:xfrm>
            <a:custGeom>
              <a:rect b="b" l="l" r="r" t="t"/>
              <a:pathLst>
                <a:path extrusionOk="0" h="3821" w="386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55"/>
            <p:cNvSpPr/>
            <p:nvPr/>
          </p:nvSpPr>
          <p:spPr>
            <a:xfrm>
              <a:off x="6726465" y="2372093"/>
              <a:ext cx="344892" cy="340385"/>
            </a:xfrm>
            <a:custGeom>
              <a:rect b="b" l="l" r="r" t="t"/>
              <a:pathLst>
                <a:path extrusionOk="0" h="6721" w="681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55"/>
            <p:cNvSpPr/>
            <p:nvPr/>
          </p:nvSpPr>
          <p:spPr>
            <a:xfrm>
              <a:off x="6723680" y="2369611"/>
              <a:ext cx="350058" cy="345551"/>
            </a:xfrm>
            <a:custGeom>
              <a:rect b="b" l="l" r="r" t="t"/>
              <a:pathLst>
                <a:path extrusionOk="0" h="6823" w="6912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55"/>
            <p:cNvSpPr/>
            <p:nvPr/>
          </p:nvSpPr>
          <p:spPr>
            <a:xfrm>
              <a:off x="6714260" y="2368295"/>
              <a:ext cx="344437" cy="340436"/>
            </a:xfrm>
            <a:custGeom>
              <a:rect b="b" l="l" r="r" t="t"/>
              <a:pathLst>
                <a:path extrusionOk="0" h="6722" w="6801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55"/>
            <p:cNvSpPr/>
            <p:nvPr/>
          </p:nvSpPr>
          <p:spPr>
            <a:xfrm>
              <a:off x="6711474" y="2365864"/>
              <a:ext cx="348640" cy="345551"/>
            </a:xfrm>
            <a:custGeom>
              <a:rect b="b" l="l" r="r" t="t"/>
              <a:pathLst>
                <a:path extrusionOk="0" h="6823" w="6884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55"/>
            <p:cNvSpPr/>
            <p:nvPr/>
          </p:nvSpPr>
          <p:spPr>
            <a:xfrm>
              <a:off x="6650396" y="2651907"/>
              <a:ext cx="191691" cy="189463"/>
            </a:xfrm>
            <a:custGeom>
              <a:rect b="b" l="l" r="r" t="t"/>
              <a:pathLst>
                <a:path extrusionOk="0" h="3741" w="3785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55"/>
            <p:cNvSpPr/>
            <p:nvPr/>
          </p:nvSpPr>
          <p:spPr>
            <a:xfrm>
              <a:off x="6647104" y="2648969"/>
              <a:ext cx="197364" cy="194933"/>
            </a:xfrm>
            <a:custGeom>
              <a:rect b="b" l="l" r="r" t="t"/>
              <a:pathLst>
                <a:path extrusionOk="0" h="3849" w="3897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55"/>
            <p:cNvSpPr/>
            <p:nvPr/>
          </p:nvSpPr>
          <p:spPr>
            <a:xfrm>
              <a:off x="6548904" y="2480423"/>
              <a:ext cx="190780" cy="188501"/>
            </a:xfrm>
            <a:custGeom>
              <a:rect b="b" l="l" r="r" t="t"/>
              <a:pathLst>
                <a:path extrusionOk="0" h="3722" w="3767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55"/>
            <p:cNvSpPr/>
            <p:nvPr/>
          </p:nvSpPr>
          <p:spPr>
            <a:xfrm>
              <a:off x="6546068" y="2477941"/>
              <a:ext cx="196452" cy="193565"/>
            </a:xfrm>
            <a:custGeom>
              <a:rect b="b" l="l" r="r" t="t"/>
              <a:pathLst>
                <a:path extrusionOk="0" h="3822" w="3879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67" name="Google Shape;176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50" y="1195575"/>
            <a:ext cx="8624201" cy="36451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68" name="Google Shape;1768;p55"/>
          <p:cNvSpPr/>
          <p:nvPr/>
        </p:nvSpPr>
        <p:spPr>
          <a:xfrm>
            <a:off x="263350" y="2241850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9FC5E8">
              <a:alpha val="581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9" name="Google Shape;1769;p55"/>
          <p:cNvSpPr/>
          <p:nvPr/>
        </p:nvSpPr>
        <p:spPr>
          <a:xfrm>
            <a:off x="5453125" y="2900425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9FC5E8">
              <a:alpha val="581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0" name="Google Shape;1770;p55"/>
          <p:cNvSpPr/>
          <p:nvPr/>
        </p:nvSpPr>
        <p:spPr>
          <a:xfrm>
            <a:off x="6811100" y="2900425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9FC5E8">
              <a:alpha val="581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1" name="Google Shape;1771;p55"/>
          <p:cNvSpPr/>
          <p:nvPr/>
        </p:nvSpPr>
        <p:spPr>
          <a:xfrm>
            <a:off x="263350" y="13917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2" name="Google Shape;1772;p55"/>
          <p:cNvSpPr/>
          <p:nvPr/>
        </p:nvSpPr>
        <p:spPr>
          <a:xfrm>
            <a:off x="263350" y="2989238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3" name="Google Shape;1773;p55"/>
          <p:cNvSpPr/>
          <p:nvPr/>
        </p:nvSpPr>
        <p:spPr>
          <a:xfrm>
            <a:off x="2671800" y="35253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4" name="Google Shape;1774;p55"/>
          <p:cNvSpPr/>
          <p:nvPr/>
        </p:nvSpPr>
        <p:spPr>
          <a:xfrm>
            <a:off x="6811100" y="35253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5" name="Google Shape;1775;p55"/>
          <p:cNvSpPr/>
          <p:nvPr/>
        </p:nvSpPr>
        <p:spPr>
          <a:xfrm>
            <a:off x="4402625" y="37059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6" name="Google Shape;1776;p55"/>
          <p:cNvSpPr/>
          <p:nvPr/>
        </p:nvSpPr>
        <p:spPr>
          <a:xfrm>
            <a:off x="3714100" y="1250238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7" name="Google Shape;1777;p55"/>
          <p:cNvSpPr/>
          <p:nvPr/>
        </p:nvSpPr>
        <p:spPr>
          <a:xfrm>
            <a:off x="5453125" y="4351573"/>
            <a:ext cx="1004100" cy="4998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8" name="Google Shape;1778;p55"/>
          <p:cNvSpPr/>
          <p:nvPr/>
        </p:nvSpPr>
        <p:spPr>
          <a:xfrm>
            <a:off x="1360100" y="13917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B6D7A8">
              <a:alpha val="55000"/>
            </a:srgbClr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9" name="Google Shape;1779;p55"/>
          <p:cNvSpPr/>
          <p:nvPr/>
        </p:nvSpPr>
        <p:spPr>
          <a:xfrm>
            <a:off x="5453125" y="1250238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B6D7A8">
              <a:alpha val="55000"/>
            </a:srgbClr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0" name="Google Shape;1780;p55"/>
          <p:cNvSpPr/>
          <p:nvPr/>
        </p:nvSpPr>
        <p:spPr>
          <a:xfrm>
            <a:off x="5453125" y="37059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B6D7A8">
              <a:alpha val="55000"/>
            </a:srgbClr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4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p56"/>
          <p:cNvSpPr txBox="1"/>
          <p:nvPr>
            <p:ph type="title"/>
          </p:nvPr>
        </p:nvSpPr>
        <p:spPr>
          <a:xfrm>
            <a:off x="720000" y="541675"/>
            <a:ext cx="472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Δύσκολα Σημεία</a:t>
            </a:r>
            <a:endParaRPr/>
          </a:p>
        </p:txBody>
      </p:sp>
      <p:sp>
        <p:nvSpPr>
          <p:cNvPr id="1786" name="Google Shape;1786;p56"/>
          <p:cNvSpPr txBox="1"/>
          <p:nvPr/>
        </p:nvSpPr>
        <p:spPr>
          <a:xfrm>
            <a:off x="1343575" y="1428700"/>
            <a:ext cx="24147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l-GR" sz="1800" u="none" cap="none" strike="noStrike">
                <a:solidFill>
                  <a:srgbClr val="26671D"/>
                </a:solidFill>
                <a:latin typeface="Sora"/>
                <a:ea typeface="Sora"/>
                <a:cs typeface="Sora"/>
                <a:sym typeface="Sora"/>
              </a:rPr>
              <a:t>Ηλίας</a:t>
            </a:r>
            <a:endParaRPr b="1" i="0" sz="1800" u="none" cap="none" strike="noStrike">
              <a:solidFill>
                <a:srgbClr val="26671D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87" name="Google Shape;1787;p56"/>
          <p:cNvSpPr txBox="1"/>
          <p:nvPr/>
        </p:nvSpPr>
        <p:spPr>
          <a:xfrm>
            <a:off x="5365850" y="1355788"/>
            <a:ext cx="24147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l-GR" sz="1800" u="none" cap="none" strike="noStrike">
                <a:solidFill>
                  <a:srgbClr val="E16F1A"/>
                </a:solidFill>
                <a:latin typeface="Sora"/>
                <a:ea typeface="Sora"/>
                <a:cs typeface="Sora"/>
                <a:sym typeface="Sora"/>
              </a:rPr>
              <a:t>Κωνσταντίνος</a:t>
            </a:r>
            <a:endParaRPr b="1" i="0" sz="1800" u="none" cap="none" strike="noStrike">
              <a:solidFill>
                <a:srgbClr val="E16F1A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88" name="Google Shape;1788;p56"/>
          <p:cNvSpPr txBox="1"/>
          <p:nvPr/>
        </p:nvSpPr>
        <p:spPr>
          <a:xfrm>
            <a:off x="796375" y="2156100"/>
            <a:ext cx="3509100" cy="19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Εναλλαγή μεταξύ των καταστάσεων “αναζήτησης θέσης” - “επιλογής θέσης” - “διαδρομή προς θέση” στο frontend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Κατάλληλος αλγόριθμος για heatmaps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Σωστός εμπλουτισμός των fake δεδομένων στον context broker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9" name="Google Shape;1789;p56"/>
          <p:cNvSpPr txBox="1"/>
          <p:nvPr/>
        </p:nvSpPr>
        <p:spPr>
          <a:xfrm>
            <a:off x="4818650" y="2156100"/>
            <a:ext cx="3509100" cy="19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0" name="Google Shape;1790;p56"/>
          <p:cNvSpPr txBox="1"/>
          <p:nvPr/>
        </p:nvSpPr>
        <p:spPr>
          <a:xfrm>
            <a:off x="4818650" y="2156100"/>
            <a:ext cx="3646274" cy="19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Το documentation ανέφερε ότι ο εντοπισμός θέσης απαιτεί https =&gt; self signed certificate =&gt; wss δεν λειτουργεί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To google maps api δεν εξάγει δεδομένα για τη κίνηση =&gt; Tom Tom Api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Αναλυτικές οδηγίες για καθοδήγηση σε θέση που ανανεώνονται αυτόματα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57"/>
          <p:cNvSpPr txBox="1"/>
          <p:nvPr>
            <p:ph type="title"/>
          </p:nvPr>
        </p:nvSpPr>
        <p:spPr>
          <a:xfrm>
            <a:off x="2297013" y="840250"/>
            <a:ext cx="472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 sz="3600"/>
              <a:t>Ερωτήσεις</a:t>
            </a:r>
            <a:endParaRPr sz="3600"/>
          </a:p>
        </p:txBody>
      </p:sp>
      <p:pic>
        <p:nvPicPr>
          <p:cNvPr id="1796" name="Google Shape;179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65550" y="1317700"/>
            <a:ext cx="2812901" cy="281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42"/>
          <p:cNvSpPr txBox="1"/>
          <p:nvPr>
            <p:ph idx="2" type="subTitle"/>
          </p:nvPr>
        </p:nvSpPr>
        <p:spPr>
          <a:xfrm>
            <a:off x="720000" y="2172650"/>
            <a:ext cx="25779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Πάνω από 30% της κίνησης προέρχεται από οδηγούς που ψάχνουν θέσεις παρκαρίσματος.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410" name="Google Shape;1410;p42"/>
          <p:cNvSpPr txBox="1"/>
          <p:nvPr>
            <p:ph idx="3" type="subTitle"/>
          </p:nvPr>
        </p:nvSpPr>
        <p:spPr>
          <a:xfrm>
            <a:off x="720000" y="15228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Κίνηση</a:t>
            </a:r>
            <a:endParaRPr/>
          </a:p>
        </p:txBody>
      </p:sp>
      <p:sp>
        <p:nvSpPr>
          <p:cNvPr id="1411" name="Google Shape;1411;p42"/>
          <p:cNvSpPr txBox="1"/>
          <p:nvPr/>
        </p:nvSpPr>
        <p:spPr>
          <a:xfrm>
            <a:off x="503200" y="4798450"/>
            <a:ext cx="42864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1" lang="el-GR" sz="7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https://transfersmagazine.org/magazine-article/issue-4/how-much-traffic-is-cruising-for-parking/</a:t>
            </a:r>
            <a:endParaRPr b="0" i="1" sz="7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2" name="Google Shape;1412;p42"/>
          <p:cNvSpPr txBox="1"/>
          <p:nvPr>
            <p:ph idx="3" type="subTitle"/>
          </p:nvPr>
        </p:nvSpPr>
        <p:spPr>
          <a:xfrm>
            <a:off x="3463200" y="1522800"/>
            <a:ext cx="2928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Χρόνος Εύρεσης Θέσης</a:t>
            </a:r>
            <a:endParaRPr/>
          </a:p>
        </p:txBody>
      </p:sp>
      <p:sp>
        <p:nvSpPr>
          <p:cNvPr id="1413" name="Google Shape;1413;p42"/>
          <p:cNvSpPr txBox="1"/>
          <p:nvPr>
            <p:ph idx="2" type="subTitle"/>
          </p:nvPr>
        </p:nvSpPr>
        <p:spPr>
          <a:xfrm>
            <a:off x="3539400" y="2172650"/>
            <a:ext cx="25779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Χρειάζεται 8 λεπτά κατά μέσο όρο για να βρεθεί μία κενή θέση.</a:t>
            </a:r>
            <a:endParaRPr/>
          </a:p>
        </p:txBody>
      </p:sp>
      <p:sp>
        <p:nvSpPr>
          <p:cNvPr id="1414" name="Google Shape;1414;p42"/>
          <p:cNvSpPr/>
          <p:nvPr/>
        </p:nvSpPr>
        <p:spPr>
          <a:xfrm rot="-197465">
            <a:off x="6438060" y="1337004"/>
            <a:ext cx="1285520" cy="1285520"/>
          </a:xfrm>
          <a:prstGeom prst="donut">
            <a:avLst>
              <a:gd fmla="val 25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8220000" dist="857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5" name="Google Shape;1415;p42"/>
          <p:cNvSpPr txBox="1"/>
          <p:nvPr/>
        </p:nvSpPr>
        <p:spPr>
          <a:xfrm>
            <a:off x="7792725" y="1225550"/>
            <a:ext cx="8154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5955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l-GR" sz="2000" u="none" cap="none" strike="noStrik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34%</a:t>
            </a:r>
            <a:endParaRPr b="1" i="0" sz="2000" u="none" cap="none" strike="noStrike">
              <a:solidFill>
                <a:schemeClr val="accent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6" name="Google Shape;1416;p42"/>
          <p:cNvSpPr txBox="1"/>
          <p:nvPr/>
        </p:nvSpPr>
        <p:spPr>
          <a:xfrm>
            <a:off x="7868925" y="1590675"/>
            <a:ext cx="99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l-GR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Traffic cruising</a:t>
            </a:r>
            <a:endParaRPr b="0" i="1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7" name="Google Shape;1417;p42"/>
          <p:cNvSpPr/>
          <p:nvPr/>
        </p:nvSpPr>
        <p:spPr>
          <a:xfrm rot="3361248">
            <a:off x="6438089" y="1337177"/>
            <a:ext cx="1286117" cy="1286117"/>
          </a:xfrm>
          <a:prstGeom prst="blockArc">
            <a:avLst>
              <a:gd fmla="val 12797219" name="adj1"/>
              <a:gd fmla="val 0" name="adj2"/>
              <a:gd fmla="val 25000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8" name="Google Shape;1418;p42"/>
          <p:cNvSpPr/>
          <p:nvPr/>
        </p:nvSpPr>
        <p:spPr>
          <a:xfrm rot="3361609">
            <a:off x="6471946" y="1202682"/>
            <a:ext cx="1380804" cy="1380804"/>
          </a:xfrm>
          <a:prstGeom prst="blockArc">
            <a:avLst>
              <a:gd fmla="val 12797219" name="adj1"/>
              <a:gd fmla="val 0" name="adj2"/>
              <a:gd fmla="val 25000" name="adj3"/>
            </a:avLst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19" name="Google Shape;141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6575" y="2758585"/>
            <a:ext cx="1813415" cy="181341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1420" name="Google Shape;1420;p42"/>
          <p:cNvSpPr txBox="1"/>
          <p:nvPr/>
        </p:nvSpPr>
        <p:spPr>
          <a:xfrm>
            <a:off x="1304925" y="3352800"/>
            <a:ext cx="3990900" cy="4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1" name="Google Shape;1421;p42"/>
          <p:cNvSpPr txBox="1"/>
          <p:nvPr/>
        </p:nvSpPr>
        <p:spPr>
          <a:xfrm>
            <a:off x="962025" y="3400425"/>
            <a:ext cx="4838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2" name="Google Shape;1422;p42"/>
          <p:cNvSpPr txBox="1"/>
          <p:nvPr>
            <p:ph idx="3" type="subTitle"/>
          </p:nvPr>
        </p:nvSpPr>
        <p:spPr>
          <a:xfrm>
            <a:off x="720000" y="31230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Επιπτώσεις</a:t>
            </a:r>
            <a:endParaRPr/>
          </a:p>
        </p:txBody>
      </p:sp>
      <p:sp>
        <p:nvSpPr>
          <p:cNvPr id="1423" name="Google Shape;1423;p42"/>
          <p:cNvSpPr txBox="1"/>
          <p:nvPr>
            <p:ph idx="2" type="subTitle"/>
          </p:nvPr>
        </p:nvSpPr>
        <p:spPr>
          <a:xfrm>
            <a:off x="720000" y="3696650"/>
            <a:ext cx="54840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Ηχορύπανση για τους κατοίκους.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Μόλυνση από καυσαέρια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Σπατάλη χρόνου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424" name="Google Shape;1424;p42"/>
          <p:cNvSpPr txBox="1"/>
          <p:nvPr>
            <p:ph type="title"/>
          </p:nvPr>
        </p:nvSpPr>
        <p:spPr>
          <a:xfrm>
            <a:off x="720000" y="541669"/>
            <a:ext cx="725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Summary - Προβλήματα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43"/>
          <p:cNvSpPr txBox="1"/>
          <p:nvPr>
            <p:ph idx="3" type="subTitle"/>
          </p:nvPr>
        </p:nvSpPr>
        <p:spPr>
          <a:xfrm>
            <a:off x="720000" y="3123000"/>
            <a:ext cx="37824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SzPts val="2400"/>
              <a:buNone/>
            </a:pPr>
            <a:r>
              <a:rPr b="0" i="1" lang="el-GR" sz="1700">
                <a:solidFill>
                  <a:srgbClr val="000000"/>
                </a:solidFill>
              </a:rPr>
              <a:t>LoRa Parking Sensor S-LG-I3</a:t>
            </a:r>
            <a:endParaRPr b="0" i="1" sz="1700"/>
          </a:p>
        </p:txBody>
      </p:sp>
      <p:sp>
        <p:nvSpPr>
          <p:cNvPr id="1430" name="Google Shape;1430;p43"/>
          <p:cNvSpPr txBox="1"/>
          <p:nvPr>
            <p:ph idx="2" type="subTitle"/>
          </p:nvPr>
        </p:nvSpPr>
        <p:spPr>
          <a:xfrm>
            <a:off x="720000" y="3696656"/>
            <a:ext cx="34188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Ανίχνευση παρκαρισμένου οχήματος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Μετρήσεις θερμοκρασίας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Αισθητήρας Bluetooth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431" name="Google Shape;1431;p43"/>
          <p:cNvSpPr txBox="1"/>
          <p:nvPr>
            <p:ph idx="4" type="subTitle"/>
          </p:nvPr>
        </p:nvSpPr>
        <p:spPr>
          <a:xfrm>
            <a:off x="3672293" y="154185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How?</a:t>
            </a:r>
            <a:endParaRPr/>
          </a:p>
        </p:txBody>
      </p:sp>
      <p:sp>
        <p:nvSpPr>
          <p:cNvPr id="1432" name="Google Shape;1432;p43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Summary - On street Parking</a:t>
            </a:r>
            <a:endParaRPr/>
          </a:p>
        </p:txBody>
      </p:sp>
      <p:sp>
        <p:nvSpPr>
          <p:cNvPr id="1433" name="Google Shape;1433;p43"/>
          <p:cNvSpPr txBox="1"/>
          <p:nvPr>
            <p:ph idx="1" type="subTitle"/>
          </p:nvPr>
        </p:nvSpPr>
        <p:spPr>
          <a:xfrm>
            <a:off x="3672300" y="2191704"/>
            <a:ext cx="27420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Τοποθέτηση αισθητήρων σε θέσεις παρκαρίσματος. Ενημέρωση των οδηγών για ελεύθερες θέσεις και λοιπές πληροφορίες.</a:t>
            </a:r>
            <a:endParaRPr/>
          </a:p>
        </p:txBody>
      </p:sp>
      <p:sp>
        <p:nvSpPr>
          <p:cNvPr id="1434" name="Google Shape;1434;p43"/>
          <p:cNvSpPr txBox="1"/>
          <p:nvPr>
            <p:ph idx="2" type="subTitle"/>
          </p:nvPr>
        </p:nvSpPr>
        <p:spPr>
          <a:xfrm>
            <a:off x="720000" y="2191703"/>
            <a:ext cx="2742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Βοήθεια στους Οδηγούς να βρουν θέσεις παρκαρίσματος μέσα στην πόλη.</a:t>
            </a:r>
            <a:endParaRPr/>
          </a:p>
        </p:txBody>
      </p:sp>
      <p:sp>
        <p:nvSpPr>
          <p:cNvPr id="1435" name="Google Shape;1435;p43"/>
          <p:cNvSpPr txBox="1"/>
          <p:nvPr>
            <p:ph idx="3" type="subTitle"/>
          </p:nvPr>
        </p:nvSpPr>
        <p:spPr>
          <a:xfrm>
            <a:off x="720000" y="154185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Σκοπός</a:t>
            </a:r>
            <a:endParaRPr/>
          </a:p>
        </p:txBody>
      </p:sp>
      <p:grpSp>
        <p:nvGrpSpPr>
          <p:cNvPr id="1436" name="Google Shape;1436;p43"/>
          <p:cNvGrpSpPr/>
          <p:nvPr/>
        </p:nvGrpSpPr>
        <p:grpSpPr>
          <a:xfrm>
            <a:off x="7225068" y="3582212"/>
            <a:ext cx="1155486" cy="930982"/>
            <a:chOff x="7225068" y="3582212"/>
            <a:chExt cx="1155486" cy="930982"/>
          </a:xfrm>
        </p:grpSpPr>
        <p:grpSp>
          <p:nvGrpSpPr>
            <p:cNvPr id="1437" name="Google Shape;1437;p43"/>
            <p:cNvGrpSpPr/>
            <p:nvPr/>
          </p:nvGrpSpPr>
          <p:grpSpPr>
            <a:xfrm>
              <a:off x="8190795" y="3582212"/>
              <a:ext cx="189759" cy="189761"/>
              <a:chOff x="5448853" y="3419595"/>
              <a:chExt cx="78735" cy="78736"/>
            </a:xfrm>
          </p:grpSpPr>
          <p:sp>
            <p:nvSpPr>
              <p:cNvPr id="1438" name="Google Shape;1438;p43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9" name="Google Shape;1439;p43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0" name="Google Shape;1440;p43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1" name="Google Shape;1441;p43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2" name="Google Shape;1442;p43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3" name="Google Shape;1443;p43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4" name="Google Shape;1444;p43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5" name="Google Shape;1445;p43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46" name="Google Shape;1446;p43"/>
            <p:cNvSpPr/>
            <p:nvPr/>
          </p:nvSpPr>
          <p:spPr>
            <a:xfrm>
              <a:off x="7225068" y="3624794"/>
              <a:ext cx="890332" cy="888400"/>
            </a:xfrm>
            <a:custGeom>
              <a:rect b="b" l="l" r="r" t="t"/>
              <a:pathLst>
                <a:path extrusionOk="0" h="11035" w="11059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7" name="Google Shape;1447;p43"/>
          <p:cNvGrpSpPr/>
          <p:nvPr/>
        </p:nvGrpSpPr>
        <p:grpSpPr>
          <a:xfrm>
            <a:off x="6959933" y="2357479"/>
            <a:ext cx="1298847" cy="1015848"/>
            <a:chOff x="781983" y="2939892"/>
            <a:chExt cx="1298847" cy="1015848"/>
          </a:xfrm>
        </p:grpSpPr>
        <p:sp>
          <p:nvSpPr>
            <p:cNvPr id="1448" name="Google Shape;1448;p43"/>
            <p:cNvSpPr/>
            <p:nvPr/>
          </p:nvSpPr>
          <p:spPr>
            <a:xfrm>
              <a:off x="786411" y="3238660"/>
              <a:ext cx="998615" cy="711847"/>
            </a:xfrm>
            <a:custGeom>
              <a:rect b="b" l="l" r="r" t="t"/>
              <a:pathLst>
                <a:path extrusionOk="0" h="8842" w="12404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43"/>
            <p:cNvSpPr/>
            <p:nvPr/>
          </p:nvSpPr>
          <p:spPr>
            <a:xfrm>
              <a:off x="781983" y="3234151"/>
              <a:ext cx="1008276" cy="721589"/>
            </a:xfrm>
            <a:custGeom>
              <a:rect b="b" l="l" r="r" t="t"/>
              <a:pathLst>
                <a:path extrusionOk="0" h="8963" w="12524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43"/>
            <p:cNvSpPr/>
            <p:nvPr/>
          </p:nvSpPr>
          <p:spPr>
            <a:xfrm>
              <a:off x="842445" y="3184880"/>
              <a:ext cx="998615" cy="120359"/>
            </a:xfrm>
            <a:custGeom>
              <a:rect b="b" l="l" r="r" t="t"/>
              <a:pathLst>
                <a:path extrusionOk="0" h="1495" w="12404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43"/>
            <p:cNvSpPr/>
            <p:nvPr/>
          </p:nvSpPr>
          <p:spPr>
            <a:xfrm>
              <a:off x="837937" y="3180371"/>
              <a:ext cx="1007632" cy="129295"/>
            </a:xfrm>
            <a:custGeom>
              <a:rect b="b" l="l" r="r" t="t"/>
              <a:pathLst>
                <a:path extrusionOk="0" h="1606" w="12516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43"/>
            <p:cNvSpPr/>
            <p:nvPr/>
          </p:nvSpPr>
          <p:spPr>
            <a:xfrm>
              <a:off x="950731" y="3219982"/>
              <a:ext cx="45648" cy="46372"/>
            </a:xfrm>
            <a:custGeom>
              <a:rect b="b" l="l" r="r" t="t"/>
              <a:pathLst>
                <a:path extrusionOk="0" h="576" w="567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43"/>
            <p:cNvSpPr/>
            <p:nvPr/>
          </p:nvSpPr>
          <p:spPr>
            <a:xfrm>
              <a:off x="1022465" y="3219982"/>
              <a:ext cx="46372" cy="4637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43"/>
            <p:cNvSpPr/>
            <p:nvPr/>
          </p:nvSpPr>
          <p:spPr>
            <a:xfrm>
              <a:off x="879077" y="3219982"/>
              <a:ext cx="46372" cy="4637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841721" y="3305160"/>
              <a:ext cx="999340" cy="587061"/>
            </a:xfrm>
            <a:custGeom>
              <a:rect b="b" l="l" r="r" t="t"/>
              <a:pathLst>
                <a:path extrusionOk="0" h="7292" w="12413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43"/>
            <p:cNvSpPr/>
            <p:nvPr/>
          </p:nvSpPr>
          <p:spPr>
            <a:xfrm>
              <a:off x="837212" y="3299927"/>
              <a:ext cx="1008356" cy="596802"/>
            </a:xfrm>
            <a:custGeom>
              <a:rect b="b" l="l" r="r" t="t"/>
              <a:pathLst>
                <a:path extrusionOk="0" h="7413" w="12525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43"/>
            <p:cNvSpPr/>
            <p:nvPr/>
          </p:nvSpPr>
          <p:spPr>
            <a:xfrm>
              <a:off x="1256989" y="3442589"/>
              <a:ext cx="458571" cy="9017"/>
            </a:xfrm>
            <a:custGeom>
              <a:rect b="b" l="l" r="r" t="t"/>
              <a:pathLst>
                <a:path extrusionOk="0" h="112" w="5696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1256989" y="3510538"/>
              <a:ext cx="167375" cy="9741"/>
            </a:xfrm>
            <a:custGeom>
              <a:rect b="b" l="l" r="r" t="t"/>
              <a:pathLst>
                <a:path extrusionOk="0" h="121" w="207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43"/>
            <p:cNvSpPr/>
            <p:nvPr/>
          </p:nvSpPr>
          <p:spPr>
            <a:xfrm>
              <a:off x="1479518" y="3510538"/>
              <a:ext cx="200947" cy="9741"/>
            </a:xfrm>
            <a:custGeom>
              <a:rect b="b" l="l" r="r" t="t"/>
              <a:pathLst>
                <a:path extrusionOk="0" h="121" w="2496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43"/>
            <p:cNvSpPr/>
            <p:nvPr/>
          </p:nvSpPr>
          <p:spPr>
            <a:xfrm>
              <a:off x="1256989" y="3717365"/>
              <a:ext cx="297314" cy="9097"/>
            </a:xfrm>
            <a:custGeom>
              <a:rect b="b" l="l" r="r" t="t"/>
              <a:pathLst>
                <a:path extrusionOk="0" h="113" w="3693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43"/>
            <p:cNvSpPr/>
            <p:nvPr/>
          </p:nvSpPr>
          <p:spPr>
            <a:xfrm>
              <a:off x="1256989" y="3582191"/>
              <a:ext cx="462355" cy="9822"/>
            </a:xfrm>
            <a:custGeom>
              <a:rect b="b" l="l" r="r" t="t"/>
              <a:pathLst>
                <a:path extrusionOk="0" h="122" w="5743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43"/>
            <p:cNvSpPr/>
            <p:nvPr/>
          </p:nvSpPr>
          <p:spPr>
            <a:xfrm>
              <a:off x="1256989" y="3650140"/>
              <a:ext cx="153125" cy="9822"/>
            </a:xfrm>
            <a:custGeom>
              <a:rect b="b" l="l" r="r" t="t"/>
              <a:pathLst>
                <a:path extrusionOk="0" h="122" w="1902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43"/>
            <p:cNvSpPr/>
            <p:nvPr/>
          </p:nvSpPr>
          <p:spPr>
            <a:xfrm>
              <a:off x="1444416" y="3650140"/>
              <a:ext cx="271149" cy="9822"/>
            </a:xfrm>
            <a:custGeom>
              <a:rect b="b" l="l" r="r" t="t"/>
              <a:pathLst>
                <a:path extrusionOk="0" h="122" w="3368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43"/>
            <p:cNvSpPr/>
            <p:nvPr/>
          </p:nvSpPr>
          <p:spPr>
            <a:xfrm>
              <a:off x="912650" y="3420127"/>
              <a:ext cx="298844" cy="298844"/>
            </a:xfrm>
            <a:custGeom>
              <a:rect b="b" l="l" r="r" t="t"/>
              <a:pathLst>
                <a:path extrusionOk="0" h="3712" w="3712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43"/>
            <p:cNvSpPr/>
            <p:nvPr/>
          </p:nvSpPr>
          <p:spPr>
            <a:xfrm>
              <a:off x="908141" y="3415699"/>
              <a:ext cx="307780" cy="307780"/>
            </a:xfrm>
            <a:custGeom>
              <a:rect b="b" l="l" r="r" t="t"/>
              <a:pathLst>
                <a:path extrusionOk="0" h="3823" w="3823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43"/>
            <p:cNvSpPr/>
            <p:nvPr/>
          </p:nvSpPr>
          <p:spPr>
            <a:xfrm>
              <a:off x="899929" y="3422381"/>
              <a:ext cx="298119" cy="298039"/>
            </a:xfrm>
            <a:custGeom>
              <a:rect b="b" l="l" r="r" t="t"/>
              <a:pathLst>
                <a:path extrusionOk="0" h="3702" w="3703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43"/>
            <p:cNvSpPr/>
            <p:nvPr/>
          </p:nvSpPr>
          <p:spPr>
            <a:xfrm>
              <a:off x="895501" y="3417148"/>
              <a:ext cx="307780" cy="307780"/>
            </a:xfrm>
            <a:custGeom>
              <a:rect b="b" l="l" r="r" t="t"/>
              <a:pathLst>
                <a:path extrusionOk="0" h="3823" w="3823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43"/>
            <p:cNvSpPr/>
            <p:nvPr/>
          </p:nvSpPr>
          <p:spPr>
            <a:xfrm>
              <a:off x="1098627" y="3444038"/>
              <a:ext cx="74791" cy="74791"/>
            </a:xfrm>
            <a:custGeom>
              <a:rect b="b" l="l" r="r" t="t"/>
              <a:pathLst>
                <a:path extrusionOk="0" h="929" w="929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43"/>
            <p:cNvSpPr/>
            <p:nvPr/>
          </p:nvSpPr>
          <p:spPr>
            <a:xfrm>
              <a:off x="1094118" y="3438805"/>
              <a:ext cx="83728" cy="84452"/>
            </a:xfrm>
            <a:custGeom>
              <a:rect b="b" l="l" r="r" t="t"/>
              <a:pathLst>
                <a:path extrusionOk="0" h="1049" w="104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43"/>
            <p:cNvSpPr/>
            <p:nvPr/>
          </p:nvSpPr>
          <p:spPr>
            <a:xfrm>
              <a:off x="1539981" y="2967184"/>
              <a:ext cx="514684" cy="462677"/>
            </a:xfrm>
            <a:custGeom>
              <a:rect b="b" l="l" r="r" t="t"/>
              <a:pathLst>
                <a:path extrusionOk="0" h="5747" w="6393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43"/>
            <p:cNvSpPr/>
            <p:nvPr/>
          </p:nvSpPr>
          <p:spPr>
            <a:xfrm>
              <a:off x="1560913" y="2962354"/>
              <a:ext cx="472096" cy="472096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43"/>
            <p:cNvSpPr/>
            <p:nvPr/>
          </p:nvSpPr>
          <p:spPr>
            <a:xfrm>
              <a:off x="1555680" y="2944642"/>
              <a:ext cx="525150" cy="463079"/>
            </a:xfrm>
            <a:custGeom>
              <a:rect b="b" l="l" r="r" t="t"/>
              <a:pathLst>
                <a:path extrusionOk="0" h="5752" w="6523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43"/>
            <p:cNvSpPr/>
            <p:nvPr/>
          </p:nvSpPr>
          <p:spPr>
            <a:xfrm>
              <a:off x="1581846" y="2939892"/>
              <a:ext cx="472096" cy="472096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43"/>
            <p:cNvSpPr/>
            <p:nvPr/>
          </p:nvSpPr>
          <p:spPr>
            <a:xfrm>
              <a:off x="1655753" y="3061621"/>
              <a:ext cx="306331" cy="193540"/>
            </a:xfrm>
            <a:custGeom>
              <a:rect b="b" l="l" r="r" t="t"/>
              <a:pathLst>
                <a:path extrusionOk="0" h="2404" w="3805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43"/>
            <p:cNvSpPr/>
            <p:nvPr/>
          </p:nvSpPr>
          <p:spPr>
            <a:xfrm>
              <a:off x="1650520" y="3057193"/>
              <a:ext cx="315992" cy="202476"/>
            </a:xfrm>
            <a:custGeom>
              <a:rect b="b" l="l" r="r" t="t"/>
              <a:pathLst>
                <a:path extrusionOk="0" h="2515" w="3925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6" name="Google Shape;1476;p43"/>
          <p:cNvGrpSpPr/>
          <p:nvPr/>
        </p:nvGrpSpPr>
        <p:grpSpPr>
          <a:xfrm>
            <a:off x="6414297" y="1204526"/>
            <a:ext cx="1469314" cy="944105"/>
            <a:chOff x="5423018" y="1213448"/>
            <a:chExt cx="1203665" cy="773413"/>
          </a:xfrm>
        </p:grpSpPr>
        <p:sp>
          <p:nvSpPr>
            <p:cNvPr id="1477" name="Google Shape;1477;p43"/>
            <p:cNvSpPr/>
            <p:nvPr/>
          </p:nvSpPr>
          <p:spPr>
            <a:xfrm>
              <a:off x="6505138" y="1371577"/>
              <a:ext cx="121545" cy="121073"/>
            </a:xfrm>
            <a:custGeom>
              <a:rect b="b" l="l" r="r" t="t"/>
              <a:pathLst>
                <a:path extrusionOk="0" h="2052" w="206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5489220" y="1480556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5489220" y="1575787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43"/>
            <p:cNvSpPr/>
            <p:nvPr/>
          </p:nvSpPr>
          <p:spPr>
            <a:xfrm>
              <a:off x="5518250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43"/>
            <p:cNvSpPr/>
            <p:nvPr/>
          </p:nvSpPr>
          <p:spPr>
            <a:xfrm>
              <a:off x="5423018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5446030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5442194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5513352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5509517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5446030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5442194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5513352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5509517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6401705" y="1879536"/>
              <a:ext cx="52571" cy="52040"/>
            </a:xfrm>
            <a:custGeom>
              <a:rect b="b" l="l" r="r" t="t"/>
              <a:pathLst>
                <a:path extrusionOk="0" h="882" w="891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5649591" y="1243540"/>
              <a:ext cx="33454" cy="32864"/>
            </a:xfrm>
            <a:custGeom>
              <a:rect b="b" l="l" r="r" t="t"/>
              <a:pathLst>
                <a:path extrusionOk="0" h="557" w="567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43"/>
            <p:cNvSpPr/>
            <p:nvPr/>
          </p:nvSpPr>
          <p:spPr>
            <a:xfrm>
              <a:off x="5647408" y="1634318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43"/>
            <p:cNvSpPr/>
            <p:nvPr/>
          </p:nvSpPr>
          <p:spPr>
            <a:xfrm>
              <a:off x="5644163" y="1630483"/>
              <a:ext cx="791519" cy="112282"/>
            </a:xfrm>
            <a:custGeom>
              <a:rect b="b" l="l" r="r" t="t"/>
              <a:pathLst>
                <a:path extrusionOk="0" h="1903" w="13415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43"/>
            <p:cNvSpPr/>
            <p:nvPr/>
          </p:nvSpPr>
          <p:spPr>
            <a:xfrm>
              <a:off x="5783174" y="1797993"/>
              <a:ext cx="513499" cy="61363"/>
            </a:xfrm>
            <a:custGeom>
              <a:rect b="b" l="l" r="r" t="t"/>
              <a:pathLst>
                <a:path extrusionOk="0" h="1040" w="8703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43"/>
            <p:cNvSpPr/>
            <p:nvPr/>
          </p:nvSpPr>
          <p:spPr>
            <a:xfrm>
              <a:off x="5779870" y="1794689"/>
              <a:ext cx="520048" cy="67971"/>
            </a:xfrm>
            <a:custGeom>
              <a:rect b="b" l="l" r="r" t="t"/>
              <a:pathLst>
                <a:path extrusionOk="0" h="1152" w="8814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43"/>
            <p:cNvSpPr/>
            <p:nvPr/>
          </p:nvSpPr>
          <p:spPr>
            <a:xfrm>
              <a:off x="5918351" y="1908565"/>
              <a:ext cx="243090" cy="75051"/>
            </a:xfrm>
            <a:custGeom>
              <a:rect b="b" l="l" r="r" t="t"/>
              <a:pathLst>
                <a:path extrusionOk="0" h="1272" w="412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43"/>
            <p:cNvSpPr/>
            <p:nvPr/>
          </p:nvSpPr>
          <p:spPr>
            <a:xfrm>
              <a:off x="5915106" y="1904730"/>
              <a:ext cx="249640" cy="82131"/>
            </a:xfrm>
            <a:custGeom>
              <a:rect b="b" l="l" r="r" t="t"/>
              <a:pathLst>
                <a:path extrusionOk="0" h="1392" w="4231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43"/>
            <p:cNvSpPr/>
            <p:nvPr/>
          </p:nvSpPr>
          <p:spPr>
            <a:xfrm>
              <a:off x="5656199" y="1614611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43"/>
            <p:cNvSpPr/>
            <p:nvPr/>
          </p:nvSpPr>
          <p:spPr>
            <a:xfrm>
              <a:off x="5652895" y="1611366"/>
              <a:ext cx="792109" cy="112223"/>
            </a:xfrm>
            <a:custGeom>
              <a:rect b="b" l="l" r="r" t="t"/>
              <a:pathLst>
                <a:path extrusionOk="0" h="1902" w="13425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43"/>
            <p:cNvSpPr/>
            <p:nvPr/>
          </p:nvSpPr>
          <p:spPr>
            <a:xfrm>
              <a:off x="5742698" y="1644172"/>
              <a:ext cx="607608" cy="42246"/>
            </a:xfrm>
            <a:custGeom>
              <a:rect b="b" l="l" r="r" t="t"/>
              <a:pathLst>
                <a:path extrusionOk="0" h="716" w="10298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43"/>
            <p:cNvSpPr/>
            <p:nvPr/>
          </p:nvSpPr>
          <p:spPr>
            <a:xfrm>
              <a:off x="5792497" y="1778817"/>
              <a:ext cx="512909" cy="61363"/>
            </a:xfrm>
            <a:custGeom>
              <a:rect b="b" l="l" r="r" t="t"/>
              <a:pathLst>
                <a:path extrusionOk="0" h="1040" w="8693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43"/>
            <p:cNvSpPr/>
            <p:nvPr/>
          </p:nvSpPr>
          <p:spPr>
            <a:xfrm>
              <a:off x="5788662" y="1775572"/>
              <a:ext cx="520048" cy="67912"/>
            </a:xfrm>
            <a:custGeom>
              <a:rect b="b" l="l" r="r" t="t"/>
              <a:pathLst>
                <a:path extrusionOk="0" h="1151" w="8814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43"/>
            <p:cNvSpPr/>
            <p:nvPr/>
          </p:nvSpPr>
          <p:spPr>
            <a:xfrm>
              <a:off x="5896460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43"/>
            <p:cNvSpPr/>
            <p:nvPr/>
          </p:nvSpPr>
          <p:spPr>
            <a:xfrm>
              <a:off x="5953399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43"/>
            <p:cNvSpPr/>
            <p:nvPr/>
          </p:nvSpPr>
          <p:spPr>
            <a:xfrm>
              <a:off x="6006502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43"/>
            <p:cNvSpPr/>
            <p:nvPr/>
          </p:nvSpPr>
          <p:spPr>
            <a:xfrm>
              <a:off x="6063440" y="1795810"/>
              <a:ext cx="27377" cy="27436"/>
            </a:xfrm>
            <a:custGeom>
              <a:rect b="b" l="l" r="r" t="t"/>
              <a:pathLst>
                <a:path extrusionOk="0" h="465" w="464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43"/>
            <p:cNvSpPr/>
            <p:nvPr/>
          </p:nvSpPr>
          <p:spPr>
            <a:xfrm>
              <a:off x="6118136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43"/>
            <p:cNvSpPr/>
            <p:nvPr/>
          </p:nvSpPr>
          <p:spPr>
            <a:xfrm>
              <a:off x="6175074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43"/>
            <p:cNvSpPr/>
            <p:nvPr/>
          </p:nvSpPr>
          <p:spPr>
            <a:xfrm>
              <a:off x="5860882" y="1237521"/>
              <a:ext cx="328467" cy="328998"/>
            </a:xfrm>
            <a:custGeom>
              <a:rect b="b" l="l" r="r" t="t"/>
              <a:pathLst>
                <a:path extrusionOk="0" h="5576" w="5567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43"/>
            <p:cNvSpPr/>
            <p:nvPr/>
          </p:nvSpPr>
          <p:spPr>
            <a:xfrm>
              <a:off x="5857046" y="1234217"/>
              <a:ext cx="335606" cy="335606"/>
            </a:xfrm>
            <a:custGeom>
              <a:rect b="b" l="l" r="r" t="t"/>
              <a:pathLst>
                <a:path extrusionOk="0" h="5688" w="5688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43"/>
            <p:cNvSpPr/>
            <p:nvPr/>
          </p:nvSpPr>
          <p:spPr>
            <a:xfrm>
              <a:off x="5884424" y="1216693"/>
              <a:ext cx="328998" cy="328998"/>
            </a:xfrm>
            <a:custGeom>
              <a:rect b="b" l="l" r="r" t="t"/>
              <a:pathLst>
                <a:path extrusionOk="0" h="5576" w="5576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43"/>
            <p:cNvSpPr/>
            <p:nvPr/>
          </p:nvSpPr>
          <p:spPr>
            <a:xfrm>
              <a:off x="5881179" y="1213448"/>
              <a:ext cx="335547" cy="335547"/>
            </a:xfrm>
            <a:custGeom>
              <a:rect b="b" l="l" r="r" t="t"/>
              <a:pathLst>
                <a:path extrusionOk="0" h="5687" w="5687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43"/>
            <p:cNvSpPr/>
            <p:nvPr/>
          </p:nvSpPr>
          <p:spPr>
            <a:xfrm>
              <a:off x="5975820" y="1391284"/>
              <a:ext cx="146208" cy="73104"/>
            </a:xfrm>
            <a:custGeom>
              <a:rect b="b" l="l" r="r" t="t"/>
              <a:pathLst>
                <a:path extrusionOk="0" h="1239" w="2478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43"/>
            <p:cNvSpPr/>
            <p:nvPr/>
          </p:nvSpPr>
          <p:spPr>
            <a:xfrm>
              <a:off x="5972575" y="1387508"/>
              <a:ext cx="152757" cy="80479"/>
            </a:xfrm>
            <a:custGeom>
              <a:rect b="b" l="l" r="r" t="t"/>
              <a:pathLst>
                <a:path extrusionOk="0" h="1364" w="2589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43"/>
            <p:cNvSpPr/>
            <p:nvPr/>
          </p:nvSpPr>
          <p:spPr>
            <a:xfrm>
              <a:off x="6007564" y="1298236"/>
              <a:ext cx="83253" cy="82722"/>
            </a:xfrm>
            <a:custGeom>
              <a:rect b="b" l="l" r="r" t="t"/>
              <a:pathLst>
                <a:path extrusionOk="0" h="1402" w="1411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43"/>
            <p:cNvSpPr/>
            <p:nvPr/>
          </p:nvSpPr>
          <p:spPr>
            <a:xfrm>
              <a:off x="6004318" y="1294401"/>
              <a:ext cx="89802" cy="89861"/>
            </a:xfrm>
            <a:custGeom>
              <a:rect b="b" l="l" r="r" t="t"/>
              <a:pathLst>
                <a:path extrusionOk="0" h="1523" w="1522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43"/>
            <p:cNvSpPr/>
            <p:nvPr/>
          </p:nvSpPr>
          <p:spPr>
            <a:xfrm>
              <a:off x="5927673" y="1888858"/>
              <a:ext cx="242559" cy="75582"/>
            </a:xfrm>
            <a:custGeom>
              <a:rect b="b" l="l" r="r" t="t"/>
              <a:pathLst>
                <a:path extrusionOk="0" h="1281" w="4111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43"/>
            <p:cNvSpPr/>
            <p:nvPr/>
          </p:nvSpPr>
          <p:spPr>
            <a:xfrm>
              <a:off x="5924369" y="1885554"/>
              <a:ext cx="249109" cy="82190"/>
            </a:xfrm>
            <a:custGeom>
              <a:rect b="b" l="l" r="r" t="t"/>
              <a:pathLst>
                <a:path extrusionOk="0" h="1393" w="4222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19" name="Google Shape;1519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72300" y="3135806"/>
            <a:ext cx="2212912" cy="1653938"/>
          </a:xfrm>
          <a:prstGeom prst="rect">
            <a:avLst/>
          </a:prstGeom>
          <a:noFill/>
          <a:ln>
            <a:noFill/>
          </a:ln>
        </p:spPr>
      </p:pic>
      <p:sp>
        <p:nvSpPr>
          <p:cNvPr id="1520" name="Google Shape;1520;p43"/>
          <p:cNvSpPr txBox="1"/>
          <p:nvPr/>
        </p:nvSpPr>
        <p:spPr>
          <a:xfrm>
            <a:off x="503200" y="4798450"/>
            <a:ext cx="42864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1" lang="el-GR" sz="700" u="none" cap="none" strike="noStrike">
                <a:solidFill>
                  <a:schemeClr val="hlink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https://market.thingpark.com/lorawan-smart-parking-sensor-cicicom-sl-g-i3.html</a:t>
            </a:r>
            <a:endParaRPr b="0" i="1" sz="7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44"/>
          <p:cNvSpPr txBox="1"/>
          <p:nvPr>
            <p:ph type="title"/>
          </p:nvPr>
        </p:nvSpPr>
        <p:spPr>
          <a:xfrm>
            <a:off x="720000" y="541669"/>
            <a:ext cx="725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Summary - Λειτουργίες</a:t>
            </a:r>
            <a:endParaRPr/>
          </a:p>
        </p:txBody>
      </p:sp>
      <p:sp>
        <p:nvSpPr>
          <p:cNvPr id="1526" name="Google Shape;1526;p44"/>
          <p:cNvSpPr txBox="1"/>
          <p:nvPr>
            <p:ph idx="2" type="subTitle"/>
          </p:nvPr>
        </p:nvSpPr>
        <p:spPr>
          <a:xfrm>
            <a:off x="664875" y="1177900"/>
            <a:ext cx="5931900" cy="17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l-GR" sz="1500"/>
              <a:t>Προβολή ελεύθερων θέσεων παρκαρίσματος.</a:t>
            </a:r>
            <a:endParaRPr/>
          </a:p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l-GR" sz="1500"/>
              <a:t>Αυτόματη ε</a:t>
            </a:r>
            <a:r>
              <a:rPr b="1" lang="el-GR" sz="1500"/>
              <a:t>πιλογή θέσεων ανάλογα με προτιμήσεις       (ΑμεΑ, σκιά, απόσταση)</a:t>
            </a:r>
            <a:endParaRPr/>
          </a:p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l-GR" sz="1500"/>
              <a:t>Ενημέρωση για θέσεις που πρόκειται να ελευθερωθούν</a:t>
            </a:r>
            <a:endParaRPr/>
          </a:p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b="1" lang="el-GR" sz="1500"/>
              <a:t>Δυνατότητα Κράτησης θέσης. </a:t>
            </a:r>
            <a:endParaRPr sz="1500"/>
          </a:p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l-GR" sz="1500"/>
              <a:t>Οδηγίες για καθοδήγηση στην επιλεγμένη θέση.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 sz="1500"/>
          </a:p>
        </p:txBody>
      </p:sp>
      <p:grpSp>
        <p:nvGrpSpPr>
          <p:cNvPr id="1527" name="Google Shape;1527;p44"/>
          <p:cNvGrpSpPr/>
          <p:nvPr/>
        </p:nvGrpSpPr>
        <p:grpSpPr>
          <a:xfrm>
            <a:off x="7127428" y="440530"/>
            <a:ext cx="1406678" cy="1250385"/>
            <a:chOff x="4592964" y="1289643"/>
            <a:chExt cx="1289347" cy="1142948"/>
          </a:xfrm>
        </p:grpSpPr>
        <p:sp>
          <p:nvSpPr>
            <p:cNvPr id="1528" name="Google Shape;1528;p44"/>
            <p:cNvSpPr/>
            <p:nvPr/>
          </p:nvSpPr>
          <p:spPr>
            <a:xfrm>
              <a:off x="4738148" y="1344020"/>
              <a:ext cx="837734" cy="830307"/>
            </a:xfrm>
            <a:custGeom>
              <a:rect b="b" l="l" r="r" t="t"/>
              <a:pathLst>
                <a:path extrusionOk="0" h="44833" w="45234">
                  <a:moveTo>
                    <a:pt x="28354" y="44832"/>
                  </a:moveTo>
                  <a:cubicBezTo>
                    <a:pt x="27654" y="44832"/>
                    <a:pt x="26987" y="44398"/>
                    <a:pt x="26720" y="43698"/>
                  </a:cubicBezTo>
                  <a:lnTo>
                    <a:pt x="25252" y="39662"/>
                  </a:lnTo>
                  <a:cubicBezTo>
                    <a:pt x="22984" y="40029"/>
                    <a:pt x="20649" y="39929"/>
                    <a:pt x="18414" y="39362"/>
                  </a:cubicBezTo>
                  <a:lnTo>
                    <a:pt x="16579" y="43231"/>
                  </a:lnTo>
                  <a:cubicBezTo>
                    <a:pt x="16179" y="44098"/>
                    <a:pt x="15145" y="44465"/>
                    <a:pt x="14278" y="44065"/>
                  </a:cubicBezTo>
                  <a:lnTo>
                    <a:pt x="11342" y="42664"/>
                  </a:lnTo>
                  <a:cubicBezTo>
                    <a:pt x="10475" y="42264"/>
                    <a:pt x="10108" y="41230"/>
                    <a:pt x="10508" y="40362"/>
                  </a:cubicBezTo>
                  <a:lnTo>
                    <a:pt x="12310" y="36493"/>
                  </a:lnTo>
                  <a:cubicBezTo>
                    <a:pt x="10442" y="35125"/>
                    <a:pt x="8874" y="33424"/>
                    <a:pt x="7706" y="31423"/>
                  </a:cubicBezTo>
                  <a:lnTo>
                    <a:pt x="3670" y="32890"/>
                  </a:lnTo>
                  <a:cubicBezTo>
                    <a:pt x="3237" y="33057"/>
                    <a:pt x="2770" y="33024"/>
                    <a:pt x="2336" y="32824"/>
                  </a:cubicBezTo>
                  <a:cubicBezTo>
                    <a:pt x="1936" y="32623"/>
                    <a:pt x="1602" y="32290"/>
                    <a:pt x="1435" y="31856"/>
                  </a:cubicBezTo>
                  <a:lnTo>
                    <a:pt x="334" y="28754"/>
                  </a:lnTo>
                  <a:cubicBezTo>
                    <a:pt x="1" y="27887"/>
                    <a:pt x="468" y="26886"/>
                    <a:pt x="1368" y="26552"/>
                  </a:cubicBezTo>
                  <a:lnTo>
                    <a:pt x="5405" y="25085"/>
                  </a:lnTo>
                  <a:cubicBezTo>
                    <a:pt x="5038" y="22816"/>
                    <a:pt x="5138" y="20481"/>
                    <a:pt x="5705" y="18246"/>
                  </a:cubicBezTo>
                  <a:lnTo>
                    <a:pt x="1835" y="16412"/>
                  </a:lnTo>
                  <a:cubicBezTo>
                    <a:pt x="968" y="16012"/>
                    <a:pt x="601" y="14977"/>
                    <a:pt x="1002" y="14144"/>
                  </a:cubicBezTo>
                  <a:lnTo>
                    <a:pt x="2403" y="11175"/>
                  </a:lnTo>
                  <a:cubicBezTo>
                    <a:pt x="2569" y="10741"/>
                    <a:pt x="2936" y="10441"/>
                    <a:pt x="3370" y="10274"/>
                  </a:cubicBezTo>
                  <a:cubicBezTo>
                    <a:pt x="3804" y="10107"/>
                    <a:pt x="4271" y="10141"/>
                    <a:pt x="4704" y="10341"/>
                  </a:cubicBezTo>
                  <a:lnTo>
                    <a:pt x="8574" y="12142"/>
                  </a:lnTo>
                  <a:cubicBezTo>
                    <a:pt x="9941" y="10274"/>
                    <a:pt x="11643" y="8740"/>
                    <a:pt x="13644" y="7539"/>
                  </a:cubicBezTo>
                  <a:lnTo>
                    <a:pt x="12176" y="3503"/>
                  </a:lnTo>
                  <a:cubicBezTo>
                    <a:pt x="11843" y="2602"/>
                    <a:pt x="12310" y="1601"/>
                    <a:pt x="13210" y="1268"/>
                  </a:cubicBezTo>
                  <a:lnTo>
                    <a:pt x="16279" y="167"/>
                  </a:lnTo>
                  <a:cubicBezTo>
                    <a:pt x="16713" y="0"/>
                    <a:pt x="17213" y="33"/>
                    <a:pt x="17613" y="234"/>
                  </a:cubicBezTo>
                  <a:cubicBezTo>
                    <a:pt x="18047" y="434"/>
                    <a:pt x="18347" y="767"/>
                    <a:pt x="18514" y="1201"/>
                  </a:cubicBezTo>
                  <a:lnTo>
                    <a:pt x="19982" y="5237"/>
                  </a:lnTo>
                  <a:cubicBezTo>
                    <a:pt x="22250" y="4870"/>
                    <a:pt x="24552" y="5004"/>
                    <a:pt x="26820" y="5537"/>
                  </a:cubicBezTo>
                  <a:lnTo>
                    <a:pt x="28621" y="1668"/>
                  </a:lnTo>
                  <a:cubicBezTo>
                    <a:pt x="29055" y="801"/>
                    <a:pt x="30089" y="434"/>
                    <a:pt x="30956" y="834"/>
                  </a:cubicBezTo>
                  <a:lnTo>
                    <a:pt x="33892" y="2235"/>
                  </a:lnTo>
                  <a:cubicBezTo>
                    <a:pt x="34759" y="2635"/>
                    <a:pt x="35126" y="3669"/>
                    <a:pt x="34726" y="4537"/>
                  </a:cubicBezTo>
                  <a:lnTo>
                    <a:pt x="32924" y="8406"/>
                  </a:lnTo>
                  <a:cubicBezTo>
                    <a:pt x="34792" y="9774"/>
                    <a:pt x="36327" y="11475"/>
                    <a:pt x="37528" y="13476"/>
                  </a:cubicBezTo>
                  <a:lnTo>
                    <a:pt x="41564" y="12009"/>
                  </a:lnTo>
                  <a:cubicBezTo>
                    <a:pt x="42465" y="11708"/>
                    <a:pt x="43465" y="12175"/>
                    <a:pt x="43799" y="13043"/>
                  </a:cubicBezTo>
                  <a:lnTo>
                    <a:pt x="44900" y="16145"/>
                  </a:lnTo>
                  <a:cubicBezTo>
                    <a:pt x="45233" y="17012"/>
                    <a:pt x="44766" y="18013"/>
                    <a:pt x="43866" y="18347"/>
                  </a:cubicBezTo>
                  <a:lnTo>
                    <a:pt x="39829" y="19814"/>
                  </a:lnTo>
                  <a:cubicBezTo>
                    <a:pt x="40196" y="22116"/>
                    <a:pt x="40096" y="24418"/>
                    <a:pt x="39529" y="26652"/>
                  </a:cubicBezTo>
                  <a:lnTo>
                    <a:pt x="43399" y="28454"/>
                  </a:lnTo>
                  <a:cubicBezTo>
                    <a:pt x="44266" y="28887"/>
                    <a:pt x="44633" y="29921"/>
                    <a:pt x="44233" y="30755"/>
                  </a:cubicBezTo>
                  <a:lnTo>
                    <a:pt x="42832" y="33724"/>
                  </a:lnTo>
                  <a:cubicBezTo>
                    <a:pt x="42431" y="34591"/>
                    <a:pt x="41397" y="34958"/>
                    <a:pt x="40530" y="34558"/>
                  </a:cubicBezTo>
                  <a:lnTo>
                    <a:pt x="36660" y="32757"/>
                  </a:lnTo>
                  <a:cubicBezTo>
                    <a:pt x="35293" y="34625"/>
                    <a:pt x="33592" y="36159"/>
                    <a:pt x="31590" y="37360"/>
                  </a:cubicBezTo>
                  <a:lnTo>
                    <a:pt x="33058" y="41396"/>
                  </a:lnTo>
                  <a:lnTo>
                    <a:pt x="33058" y="41396"/>
                  </a:lnTo>
                  <a:cubicBezTo>
                    <a:pt x="33225" y="41830"/>
                    <a:pt x="33191" y="42297"/>
                    <a:pt x="32991" y="42731"/>
                  </a:cubicBezTo>
                  <a:cubicBezTo>
                    <a:pt x="32791" y="43131"/>
                    <a:pt x="32457" y="43464"/>
                    <a:pt x="32024" y="43631"/>
                  </a:cubicBezTo>
                  <a:lnTo>
                    <a:pt x="28955" y="44732"/>
                  </a:lnTo>
                  <a:cubicBezTo>
                    <a:pt x="28755" y="44799"/>
                    <a:pt x="28555" y="44832"/>
                    <a:pt x="28354" y="44832"/>
                  </a:cubicBezTo>
                  <a:close/>
                  <a:moveTo>
                    <a:pt x="25419" y="39228"/>
                  </a:moveTo>
                  <a:cubicBezTo>
                    <a:pt x="25486" y="39228"/>
                    <a:pt x="25586" y="39295"/>
                    <a:pt x="25586" y="39362"/>
                  </a:cubicBezTo>
                  <a:lnTo>
                    <a:pt x="27120" y="43565"/>
                  </a:lnTo>
                  <a:cubicBezTo>
                    <a:pt x="27354" y="44232"/>
                    <a:pt x="28121" y="44599"/>
                    <a:pt x="28788" y="44332"/>
                  </a:cubicBezTo>
                  <a:lnTo>
                    <a:pt x="31857" y="43231"/>
                  </a:lnTo>
                  <a:cubicBezTo>
                    <a:pt x="32191" y="43098"/>
                    <a:pt x="32457" y="42864"/>
                    <a:pt x="32624" y="42564"/>
                  </a:cubicBezTo>
                  <a:cubicBezTo>
                    <a:pt x="32758" y="42230"/>
                    <a:pt x="32791" y="41863"/>
                    <a:pt x="32658" y="41563"/>
                  </a:cubicBezTo>
                  <a:lnTo>
                    <a:pt x="31156" y="37360"/>
                  </a:lnTo>
                  <a:cubicBezTo>
                    <a:pt x="31123" y="37260"/>
                    <a:pt x="31156" y="37160"/>
                    <a:pt x="31223" y="37093"/>
                  </a:cubicBezTo>
                  <a:cubicBezTo>
                    <a:pt x="33291" y="35892"/>
                    <a:pt x="35026" y="34325"/>
                    <a:pt x="36427" y="32357"/>
                  </a:cubicBezTo>
                  <a:cubicBezTo>
                    <a:pt x="36494" y="32290"/>
                    <a:pt x="36594" y="32256"/>
                    <a:pt x="36694" y="32290"/>
                  </a:cubicBezTo>
                  <a:lnTo>
                    <a:pt x="40730" y="34191"/>
                  </a:lnTo>
                  <a:cubicBezTo>
                    <a:pt x="41364" y="34491"/>
                    <a:pt x="42164" y="34225"/>
                    <a:pt x="42465" y="33557"/>
                  </a:cubicBezTo>
                  <a:lnTo>
                    <a:pt x="43866" y="30589"/>
                  </a:lnTo>
                  <a:cubicBezTo>
                    <a:pt x="44166" y="29955"/>
                    <a:pt x="43866" y="29154"/>
                    <a:pt x="43232" y="28854"/>
                  </a:cubicBezTo>
                  <a:lnTo>
                    <a:pt x="39196" y="26953"/>
                  </a:lnTo>
                  <a:cubicBezTo>
                    <a:pt x="39096" y="26919"/>
                    <a:pt x="39062" y="26819"/>
                    <a:pt x="39062" y="26719"/>
                  </a:cubicBezTo>
                  <a:cubicBezTo>
                    <a:pt x="39663" y="24418"/>
                    <a:pt x="39796" y="22049"/>
                    <a:pt x="39396" y="19714"/>
                  </a:cubicBezTo>
                  <a:cubicBezTo>
                    <a:pt x="39396" y="19614"/>
                    <a:pt x="39429" y="19514"/>
                    <a:pt x="39529" y="19481"/>
                  </a:cubicBezTo>
                  <a:lnTo>
                    <a:pt x="43732" y="17946"/>
                  </a:lnTo>
                  <a:cubicBezTo>
                    <a:pt x="44399" y="17713"/>
                    <a:pt x="44766" y="16946"/>
                    <a:pt x="44499" y="16278"/>
                  </a:cubicBezTo>
                  <a:lnTo>
                    <a:pt x="43399" y="13210"/>
                  </a:lnTo>
                  <a:cubicBezTo>
                    <a:pt x="43165" y="12509"/>
                    <a:pt x="42398" y="12175"/>
                    <a:pt x="41697" y="12409"/>
                  </a:cubicBezTo>
                  <a:lnTo>
                    <a:pt x="37528" y="13943"/>
                  </a:lnTo>
                  <a:cubicBezTo>
                    <a:pt x="37428" y="13977"/>
                    <a:pt x="37328" y="13910"/>
                    <a:pt x="37261" y="13843"/>
                  </a:cubicBezTo>
                  <a:cubicBezTo>
                    <a:pt x="36060" y="11775"/>
                    <a:pt x="34459" y="10041"/>
                    <a:pt x="32524" y="8640"/>
                  </a:cubicBezTo>
                  <a:cubicBezTo>
                    <a:pt x="32457" y="8573"/>
                    <a:pt x="32424" y="8473"/>
                    <a:pt x="32457" y="8373"/>
                  </a:cubicBezTo>
                  <a:lnTo>
                    <a:pt x="34359" y="4370"/>
                  </a:lnTo>
                  <a:cubicBezTo>
                    <a:pt x="34659" y="3703"/>
                    <a:pt x="34392" y="2902"/>
                    <a:pt x="33725" y="2602"/>
                  </a:cubicBezTo>
                  <a:lnTo>
                    <a:pt x="30756" y="1234"/>
                  </a:lnTo>
                  <a:cubicBezTo>
                    <a:pt x="30122" y="901"/>
                    <a:pt x="29322" y="1201"/>
                    <a:pt x="29022" y="1868"/>
                  </a:cubicBezTo>
                  <a:lnTo>
                    <a:pt x="27120" y="5871"/>
                  </a:lnTo>
                  <a:cubicBezTo>
                    <a:pt x="27087" y="5971"/>
                    <a:pt x="26987" y="6038"/>
                    <a:pt x="26887" y="6004"/>
                  </a:cubicBezTo>
                  <a:cubicBezTo>
                    <a:pt x="24585" y="5404"/>
                    <a:pt x="22217" y="5304"/>
                    <a:pt x="19848" y="5671"/>
                  </a:cubicBezTo>
                  <a:cubicBezTo>
                    <a:pt x="19782" y="5704"/>
                    <a:pt x="19682" y="5637"/>
                    <a:pt x="19648" y="5537"/>
                  </a:cubicBezTo>
                  <a:lnTo>
                    <a:pt x="18114" y="1368"/>
                  </a:lnTo>
                  <a:cubicBezTo>
                    <a:pt x="18014" y="1034"/>
                    <a:pt x="17747" y="767"/>
                    <a:pt x="17447" y="600"/>
                  </a:cubicBezTo>
                  <a:cubicBezTo>
                    <a:pt x="17113" y="467"/>
                    <a:pt x="16780" y="434"/>
                    <a:pt x="16446" y="567"/>
                  </a:cubicBezTo>
                  <a:lnTo>
                    <a:pt x="13377" y="1668"/>
                  </a:lnTo>
                  <a:cubicBezTo>
                    <a:pt x="12677" y="1935"/>
                    <a:pt x="12343" y="2669"/>
                    <a:pt x="12577" y="3369"/>
                  </a:cubicBezTo>
                  <a:lnTo>
                    <a:pt x="14078" y="7539"/>
                  </a:lnTo>
                  <a:cubicBezTo>
                    <a:pt x="14111" y="7639"/>
                    <a:pt x="14078" y="7739"/>
                    <a:pt x="14011" y="7806"/>
                  </a:cubicBezTo>
                  <a:cubicBezTo>
                    <a:pt x="11943" y="9006"/>
                    <a:pt x="10208" y="10608"/>
                    <a:pt x="8807" y="12542"/>
                  </a:cubicBezTo>
                  <a:cubicBezTo>
                    <a:pt x="8740" y="12609"/>
                    <a:pt x="8640" y="12642"/>
                    <a:pt x="8540" y="12609"/>
                  </a:cubicBezTo>
                  <a:lnTo>
                    <a:pt x="4504" y="10708"/>
                  </a:lnTo>
                  <a:cubicBezTo>
                    <a:pt x="4204" y="10574"/>
                    <a:pt x="3837" y="10541"/>
                    <a:pt x="3503" y="10674"/>
                  </a:cubicBezTo>
                  <a:cubicBezTo>
                    <a:pt x="3170" y="10808"/>
                    <a:pt x="2903" y="11041"/>
                    <a:pt x="2770" y="11342"/>
                  </a:cubicBezTo>
                  <a:lnTo>
                    <a:pt x="1368" y="14310"/>
                  </a:lnTo>
                  <a:cubicBezTo>
                    <a:pt x="1068" y="14977"/>
                    <a:pt x="1368" y="15745"/>
                    <a:pt x="2002" y="16045"/>
                  </a:cubicBezTo>
                  <a:lnTo>
                    <a:pt x="6039" y="17946"/>
                  </a:lnTo>
                  <a:cubicBezTo>
                    <a:pt x="6139" y="17980"/>
                    <a:pt x="6172" y="18080"/>
                    <a:pt x="6172" y="18180"/>
                  </a:cubicBezTo>
                  <a:cubicBezTo>
                    <a:pt x="5572" y="20481"/>
                    <a:pt x="5438" y="22850"/>
                    <a:pt x="5838" y="25218"/>
                  </a:cubicBezTo>
                  <a:cubicBezTo>
                    <a:pt x="5838" y="25318"/>
                    <a:pt x="5805" y="25418"/>
                    <a:pt x="5705" y="25452"/>
                  </a:cubicBezTo>
                  <a:lnTo>
                    <a:pt x="1502" y="26953"/>
                  </a:lnTo>
                  <a:cubicBezTo>
                    <a:pt x="835" y="27186"/>
                    <a:pt x="468" y="27953"/>
                    <a:pt x="735" y="28621"/>
                  </a:cubicBezTo>
                  <a:lnTo>
                    <a:pt x="1835" y="31723"/>
                  </a:lnTo>
                  <a:cubicBezTo>
                    <a:pt x="1969" y="32023"/>
                    <a:pt x="2202" y="32290"/>
                    <a:pt x="2503" y="32457"/>
                  </a:cubicBezTo>
                  <a:cubicBezTo>
                    <a:pt x="2836" y="32590"/>
                    <a:pt x="3203" y="32623"/>
                    <a:pt x="3537" y="32490"/>
                  </a:cubicBezTo>
                  <a:lnTo>
                    <a:pt x="7706" y="30989"/>
                  </a:lnTo>
                  <a:cubicBezTo>
                    <a:pt x="7806" y="30956"/>
                    <a:pt x="7907" y="30989"/>
                    <a:pt x="7973" y="31089"/>
                  </a:cubicBezTo>
                  <a:cubicBezTo>
                    <a:pt x="9174" y="33124"/>
                    <a:pt x="10775" y="34892"/>
                    <a:pt x="12710" y="36259"/>
                  </a:cubicBezTo>
                  <a:cubicBezTo>
                    <a:pt x="12777" y="36326"/>
                    <a:pt x="12810" y="36426"/>
                    <a:pt x="12777" y="36526"/>
                  </a:cubicBezTo>
                  <a:lnTo>
                    <a:pt x="10875" y="40562"/>
                  </a:lnTo>
                  <a:cubicBezTo>
                    <a:pt x="10575" y="41196"/>
                    <a:pt x="10842" y="41997"/>
                    <a:pt x="11509" y="42297"/>
                  </a:cubicBezTo>
                  <a:lnTo>
                    <a:pt x="14478" y="43698"/>
                  </a:lnTo>
                  <a:cubicBezTo>
                    <a:pt x="15112" y="43998"/>
                    <a:pt x="15912" y="43731"/>
                    <a:pt x="16212" y="43064"/>
                  </a:cubicBezTo>
                  <a:lnTo>
                    <a:pt x="18114" y="39028"/>
                  </a:lnTo>
                  <a:cubicBezTo>
                    <a:pt x="18147" y="38928"/>
                    <a:pt x="18247" y="38895"/>
                    <a:pt x="18347" y="38928"/>
                  </a:cubicBezTo>
                  <a:cubicBezTo>
                    <a:pt x="20649" y="39528"/>
                    <a:pt x="23017" y="39628"/>
                    <a:pt x="25352" y="39228"/>
                  </a:cubicBezTo>
                  <a:cubicBezTo>
                    <a:pt x="25386" y="39228"/>
                    <a:pt x="25386" y="39228"/>
                    <a:pt x="25419" y="39228"/>
                  </a:cubicBezTo>
                  <a:close/>
                  <a:moveTo>
                    <a:pt x="22617" y="31523"/>
                  </a:moveTo>
                  <a:cubicBezTo>
                    <a:pt x="21450" y="31523"/>
                    <a:pt x="20249" y="31289"/>
                    <a:pt x="19148" y="30822"/>
                  </a:cubicBezTo>
                  <a:cubicBezTo>
                    <a:pt x="16913" y="29888"/>
                    <a:pt x="15178" y="28154"/>
                    <a:pt x="14244" y="25919"/>
                  </a:cubicBezTo>
                  <a:cubicBezTo>
                    <a:pt x="13344" y="23684"/>
                    <a:pt x="13344" y="21215"/>
                    <a:pt x="14244" y="18980"/>
                  </a:cubicBezTo>
                  <a:cubicBezTo>
                    <a:pt x="15178" y="16745"/>
                    <a:pt x="16913" y="15011"/>
                    <a:pt x="19148" y="14110"/>
                  </a:cubicBezTo>
                  <a:cubicBezTo>
                    <a:pt x="21416" y="13176"/>
                    <a:pt x="23851" y="13176"/>
                    <a:pt x="26086" y="14110"/>
                  </a:cubicBezTo>
                  <a:cubicBezTo>
                    <a:pt x="28321" y="15044"/>
                    <a:pt x="30056" y="16779"/>
                    <a:pt x="30990" y="19014"/>
                  </a:cubicBezTo>
                  <a:cubicBezTo>
                    <a:pt x="31890" y="21249"/>
                    <a:pt x="31890" y="23717"/>
                    <a:pt x="30956" y="25919"/>
                  </a:cubicBezTo>
                  <a:cubicBezTo>
                    <a:pt x="30056" y="28154"/>
                    <a:pt x="28288" y="29888"/>
                    <a:pt x="26053" y="30822"/>
                  </a:cubicBezTo>
                  <a:cubicBezTo>
                    <a:pt x="24952" y="31289"/>
                    <a:pt x="23785" y="31523"/>
                    <a:pt x="22617" y="31523"/>
                  </a:cubicBezTo>
                  <a:close/>
                  <a:moveTo>
                    <a:pt x="22617" y="13810"/>
                  </a:moveTo>
                  <a:cubicBezTo>
                    <a:pt x="21483" y="13810"/>
                    <a:pt x="20382" y="14043"/>
                    <a:pt x="19315" y="14477"/>
                  </a:cubicBezTo>
                  <a:cubicBezTo>
                    <a:pt x="17180" y="15344"/>
                    <a:pt x="15512" y="17012"/>
                    <a:pt x="14645" y="19147"/>
                  </a:cubicBezTo>
                  <a:cubicBezTo>
                    <a:pt x="13744" y="21282"/>
                    <a:pt x="13744" y="23617"/>
                    <a:pt x="14645" y="25752"/>
                  </a:cubicBezTo>
                  <a:cubicBezTo>
                    <a:pt x="15512" y="27887"/>
                    <a:pt x="17180" y="29555"/>
                    <a:pt x="19315" y="30422"/>
                  </a:cubicBezTo>
                  <a:cubicBezTo>
                    <a:pt x="21416" y="31322"/>
                    <a:pt x="23785" y="31322"/>
                    <a:pt x="25919" y="30422"/>
                  </a:cubicBezTo>
                  <a:cubicBezTo>
                    <a:pt x="28054" y="29555"/>
                    <a:pt x="29689" y="27887"/>
                    <a:pt x="30589" y="25785"/>
                  </a:cubicBezTo>
                  <a:cubicBezTo>
                    <a:pt x="31490" y="23650"/>
                    <a:pt x="31490" y="21282"/>
                    <a:pt x="30589" y="19147"/>
                  </a:cubicBezTo>
                  <a:cubicBezTo>
                    <a:pt x="29722" y="17046"/>
                    <a:pt x="28054" y="15378"/>
                    <a:pt x="25919" y="14477"/>
                  </a:cubicBezTo>
                  <a:cubicBezTo>
                    <a:pt x="24852" y="14043"/>
                    <a:pt x="23751" y="13810"/>
                    <a:pt x="22617" y="138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44"/>
            <p:cNvSpPr/>
            <p:nvPr/>
          </p:nvSpPr>
          <p:spPr>
            <a:xfrm>
              <a:off x="5473327" y="1289643"/>
              <a:ext cx="90841" cy="90841"/>
            </a:xfrm>
            <a:custGeom>
              <a:rect b="b" l="l" r="r" t="t"/>
              <a:pathLst>
                <a:path extrusionOk="0" h="4905" w="4905">
                  <a:moveTo>
                    <a:pt x="2436" y="4904"/>
                  </a:moveTo>
                  <a:cubicBezTo>
                    <a:pt x="2436" y="4904"/>
                    <a:pt x="2436" y="4904"/>
                    <a:pt x="2436" y="4904"/>
                  </a:cubicBezTo>
                  <a:cubicBezTo>
                    <a:pt x="2369" y="4904"/>
                    <a:pt x="2303" y="4871"/>
                    <a:pt x="2269" y="4804"/>
                  </a:cubicBezTo>
                  <a:lnTo>
                    <a:pt x="1502" y="3403"/>
                  </a:lnTo>
                  <a:lnTo>
                    <a:pt x="101" y="2636"/>
                  </a:lnTo>
                  <a:cubicBezTo>
                    <a:pt x="34" y="2602"/>
                    <a:pt x="1" y="2536"/>
                    <a:pt x="1" y="2436"/>
                  </a:cubicBezTo>
                  <a:cubicBezTo>
                    <a:pt x="1" y="2369"/>
                    <a:pt x="34" y="2302"/>
                    <a:pt x="101" y="2269"/>
                  </a:cubicBezTo>
                  <a:lnTo>
                    <a:pt x="1502" y="1502"/>
                  </a:lnTo>
                  <a:lnTo>
                    <a:pt x="2269" y="101"/>
                  </a:lnTo>
                  <a:cubicBezTo>
                    <a:pt x="2303" y="34"/>
                    <a:pt x="2403" y="1"/>
                    <a:pt x="2469" y="1"/>
                  </a:cubicBezTo>
                  <a:lnTo>
                    <a:pt x="2469" y="1"/>
                  </a:lnTo>
                  <a:cubicBezTo>
                    <a:pt x="2536" y="1"/>
                    <a:pt x="2603" y="34"/>
                    <a:pt x="2636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1" y="2302"/>
                    <a:pt x="4904" y="2402"/>
                    <a:pt x="4904" y="2469"/>
                  </a:cubicBezTo>
                  <a:cubicBezTo>
                    <a:pt x="4904" y="2536"/>
                    <a:pt x="4871" y="2602"/>
                    <a:pt x="4804" y="2636"/>
                  </a:cubicBezTo>
                  <a:lnTo>
                    <a:pt x="3403" y="3403"/>
                  </a:lnTo>
                  <a:lnTo>
                    <a:pt x="2636" y="4804"/>
                  </a:lnTo>
                  <a:cubicBezTo>
                    <a:pt x="2603" y="4871"/>
                    <a:pt x="2536" y="4904"/>
                    <a:pt x="2436" y="4904"/>
                  </a:cubicBezTo>
                  <a:close/>
                  <a:moveTo>
                    <a:pt x="635" y="2469"/>
                  </a:moveTo>
                  <a:lnTo>
                    <a:pt x="1769" y="3069"/>
                  </a:lnTo>
                  <a:cubicBezTo>
                    <a:pt x="1802" y="3069"/>
                    <a:pt x="1836" y="3103"/>
                    <a:pt x="1836" y="3136"/>
                  </a:cubicBezTo>
                  <a:lnTo>
                    <a:pt x="2436" y="4270"/>
                  </a:lnTo>
                  <a:lnTo>
                    <a:pt x="3070" y="3170"/>
                  </a:lnTo>
                  <a:cubicBezTo>
                    <a:pt x="3070" y="3136"/>
                    <a:pt x="3103" y="3103"/>
                    <a:pt x="3137" y="3069"/>
                  </a:cubicBezTo>
                  <a:lnTo>
                    <a:pt x="4237" y="2469"/>
                  </a:lnTo>
                  <a:lnTo>
                    <a:pt x="3137" y="1869"/>
                  </a:lnTo>
                  <a:cubicBezTo>
                    <a:pt x="3103" y="1835"/>
                    <a:pt x="3070" y="1802"/>
                    <a:pt x="3070" y="1769"/>
                  </a:cubicBezTo>
                  <a:lnTo>
                    <a:pt x="2469" y="668"/>
                  </a:lnTo>
                  <a:lnTo>
                    <a:pt x="1836" y="1769"/>
                  </a:lnTo>
                  <a:cubicBezTo>
                    <a:pt x="1836" y="1802"/>
                    <a:pt x="1802" y="1835"/>
                    <a:pt x="1769" y="18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44"/>
            <p:cNvSpPr/>
            <p:nvPr/>
          </p:nvSpPr>
          <p:spPr>
            <a:xfrm>
              <a:off x="4657231" y="2036564"/>
              <a:ext cx="19" cy="33373"/>
            </a:xfrm>
            <a:custGeom>
              <a:rect b="b" l="l" r="r" t="t"/>
              <a:pathLst>
                <a:path extrusionOk="0" h="1802" w="1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44"/>
            <p:cNvSpPr/>
            <p:nvPr/>
          </p:nvSpPr>
          <p:spPr>
            <a:xfrm>
              <a:off x="4652897" y="2032860"/>
              <a:ext cx="8056" cy="41411"/>
            </a:xfrm>
            <a:custGeom>
              <a:rect b="b" l="l" r="r" t="t"/>
              <a:pathLst>
                <a:path extrusionOk="0" h="2236" w="435">
                  <a:moveTo>
                    <a:pt x="234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2002"/>
                  </a:lnTo>
                  <a:cubicBezTo>
                    <a:pt x="1" y="2135"/>
                    <a:pt x="101" y="2235"/>
                    <a:pt x="234" y="2235"/>
                  </a:cubicBezTo>
                  <a:cubicBezTo>
                    <a:pt x="334" y="2235"/>
                    <a:pt x="434" y="2135"/>
                    <a:pt x="434" y="2002"/>
                  </a:cubicBezTo>
                  <a:lnTo>
                    <a:pt x="434" y="200"/>
                  </a:lnTo>
                  <a:cubicBezTo>
                    <a:pt x="434" y="67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44"/>
            <p:cNvSpPr/>
            <p:nvPr/>
          </p:nvSpPr>
          <p:spPr>
            <a:xfrm>
              <a:off x="4657231" y="2123056"/>
              <a:ext cx="19" cy="33373"/>
            </a:xfrm>
            <a:custGeom>
              <a:rect b="b" l="l" r="r" t="t"/>
              <a:pathLst>
                <a:path extrusionOk="0" h="1802" w="1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44"/>
            <p:cNvSpPr/>
            <p:nvPr/>
          </p:nvSpPr>
          <p:spPr>
            <a:xfrm>
              <a:off x="4652897" y="2118722"/>
              <a:ext cx="8056" cy="41411"/>
            </a:xfrm>
            <a:custGeom>
              <a:rect b="b" l="l" r="r" t="t"/>
              <a:pathLst>
                <a:path extrusionOk="0" h="2236" w="435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lnTo>
                    <a:pt x="1" y="2036"/>
                  </a:lnTo>
                  <a:cubicBezTo>
                    <a:pt x="1" y="2169"/>
                    <a:pt x="101" y="2236"/>
                    <a:pt x="234" y="2236"/>
                  </a:cubicBezTo>
                  <a:cubicBezTo>
                    <a:pt x="334" y="2236"/>
                    <a:pt x="434" y="2136"/>
                    <a:pt x="434" y="2036"/>
                  </a:cubicBezTo>
                  <a:lnTo>
                    <a:pt x="434" y="234"/>
                  </a:lnTo>
                  <a:cubicBezTo>
                    <a:pt x="434" y="101"/>
                    <a:pt x="3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44"/>
            <p:cNvSpPr/>
            <p:nvPr/>
          </p:nvSpPr>
          <p:spPr>
            <a:xfrm>
              <a:off x="4596687" y="2096497"/>
              <a:ext cx="33984" cy="19"/>
            </a:xfrm>
            <a:custGeom>
              <a:rect b="b" l="l" r="r" t="t"/>
              <a:pathLst>
                <a:path extrusionOk="0" h="1" w="1835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44"/>
            <p:cNvSpPr/>
            <p:nvPr/>
          </p:nvSpPr>
          <p:spPr>
            <a:xfrm>
              <a:off x="4592964" y="2092774"/>
              <a:ext cx="41411" cy="7445"/>
            </a:xfrm>
            <a:custGeom>
              <a:rect b="b" l="l" r="r" t="t"/>
              <a:pathLst>
                <a:path extrusionOk="0" h="402" w="2236">
                  <a:moveTo>
                    <a:pt x="234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34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44"/>
            <p:cNvSpPr/>
            <p:nvPr/>
          </p:nvSpPr>
          <p:spPr>
            <a:xfrm>
              <a:off x="4683179" y="2096497"/>
              <a:ext cx="33984" cy="19"/>
            </a:xfrm>
            <a:custGeom>
              <a:rect b="b" l="l" r="r" t="t"/>
              <a:pathLst>
                <a:path extrusionOk="0" h="1" w="1835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4679456" y="2092774"/>
              <a:ext cx="41411" cy="7445"/>
            </a:xfrm>
            <a:custGeom>
              <a:rect b="b" l="l" r="r" t="t"/>
              <a:pathLst>
                <a:path extrusionOk="0" h="402" w="2236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44"/>
            <p:cNvSpPr/>
            <p:nvPr/>
          </p:nvSpPr>
          <p:spPr>
            <a:xfrm>
              <a:off x="4675752" y="2115018"/>
              <a:ext cx="23502" cy="24113"/>
            </a:xfrm>
            <a:custGeom>
              <a:rect b="b" l="l" r="r" t="t"/>
              <a:pathLst>
                <a:path extrusionOk="0" h="1302" w="1269">
                  <a:moveTo>
                    <a:pt x="1268" y="1302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44"/>
            <p:cNvSpPr/>
            <p:nvPr/>
          </p:nvSpPr>
          <p:spPr>
            <a:xfrm>
              <a:off x="4671436" y="2111017"/>
              <a:ext cx="32132" cy="31817"/>
            </a:xfrm>
            <a:custGeom>
              <a:rect b="b" l="l" r="r" t="t"/>
              <a:pathLst>
                <a:path extrusionOk="0" h="1718" w="1735">
                  <a:moveTo>
                    <a:pt x="230" y="0"/>
                  </a:moveTo>
                  <a:cubicBezTo>
                    <a:pt x="175" y="0"/>
                    <a:pt x="117" y="17"/>
                    <a:pt x="67" y="50"/>
                  </a:cubicBezTo>
                  <a:cubicBezTo>
                    <a:pt x="0" y="150"/>
                    <a:pt x="0" y="284"/>
                    <a:pt x="67" y="350"/>
                  </a:cubicBezTo>
                  <a:lnTo>
                    <a:pt x="1368" y="1651"/>
                  </a:lnTo>
                  <a:cubicBezTo>
                    <a:pt x="1401" y="1685"/>
                    <a:pt x="1468" y="1718"/>
                    <a:pt x="1501" y="1718"/>
                  </a:cubicBezTo>
                  <a:cubicBezTo>
                    <a:pt x="1568" y="1718"/>
                    <a:pt x="1601" y="1685"/>
                    <a:pt x="1668" y="1651"/>
                  </a:cubicBezTo>
                  <a:cubicBezTo>
                    <a:pt x="1735" y="1551"/>
                    <a:pt x="1735" y="1418"/>
                    <a:pt x="1668" y="1351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4614596" y="2053862"/>
              <a:ext cx="23483" cy="24113"/>
            </a:xfrm>
            <a:custGeom>
              <a:rect b="b" l="l" r="r" t="t"/>
              <a:pathLst>
                <a:path extrusionOk="0" h="1302" w="1268">
                  <a:moveTo>
                    <a:pt x="1268" y="1301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44"/>
            <p:cNvSpPr/>
            <p:nvPr/>
          </p:nvSpPr>
          <p:spPr>
            <a:xfrm>
              <a:off x="4610263" y="2050010"/>
              <a:ext cx="32151" cy="31669"/>
            </a:xfrm>
            <a:custGeom>
              <a:rect b="b" l="l" r="r" t="t"/>
              <a:pathLst>
                <a:path extrusionOk="0" h="1710" w="1736">
                  <a:moveTo>
                    <a:pt x="234" y="0"/>
                  </a:moveTo>
                  <a:cubicBezTo>
                    <a:pt x="184" y="0"/>
                    <a:pt x="134" y="25"/>
                    <a:pt x="101" y="75"/>
                  </a:cubicBezTo>
                  <a:cubicBezTo>
                    <a:pt x="1" y="142"/>
                    <a:pt x="1" y="275"/>
                    <a:pt x="101" y="375"/>
                  </a:cubicBezTo>
                  <a:lnTo>
                    <a:pt x="1369" y="1643"/>
                  </a:lnTo>
                  <a:cubicBezTo>
                    <a:pt x="1402" y="1676"/>
                    <a:pt x="1469" y="1710"/>
                    <a:pt x="1502" y="1710"/>
                  </a:cubicBezTo>
                  <a:cubicBezTo>
                    <a:pt x="1569" y="1710"/>
                    <a:pt x="1635" y="1676"/>
                    <a:pt x="1669" y="1643"/>
                  </a:cubicBezTo>
                  <a:cubicBezTo>
                    <a:pt x="1735" y="1576"/>
                    <a:pt x="1735" y="1443"/>
                    <a:pt x="1669" y="1343"/>
                  </a:cubicBezTo>
                  <a:lnTo>
                    <a:pt x="368" y="75"/>
                  </a:lnTo>
                  <a:cubicBezTo>
                    <a:pt x="334" y="25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44"/>
            <p:cNvSpPr/>
            <p:nvPr/>
          </p:nvSpPr>
          <p:spPr>
            <a:xfrm>
              <a:off x="4675752" y="2053862"/>
              <a:ext cx="23502" cy="24113"/>
            </a:xfrm>
            <a:custGeom>
              <a:rect b="b" l="l" r="r" t="t"/>
              <a:pathLst>
                <a:path extrusionOk="0" h="1302" w="1269">
                  <a:moveTo>
                    <a:pt x="1268" y="0"/>
                  </a:moveTo>
                  <a:lnTo>
                    <a:pt x="1" y="130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4671436" y="2050010"/>
              <a:ext cx="32132" cy="31669"/>
            </a:xfrm>
            <a:custGeom>
              <a:rect b="b" l="l" r="r" t="t"/>
              <a:pathLst>
                <a:path extrusionOk="0" h="1710" w="1735">
                  <a:moveTo>
                    <a:pt x="1506" y="0"/>
                  </a:moveTo>
                  <a:cubicBezTo>
                    <a:pt x="1451" y="0"/>
                    <a:pt x="1401" y="25"/>
                    <a:pt x="1368" y="75"/>
                  </a:cubicBezTo>
                  <a:lnTo>
                    <a:pt x="67" y="1343"/>
                  </a:lnTo>
                  <a:cubicBezTo>
                    <a:pt x="0" y="1443"/>
                    <a:pt x="0" y="1576"/>
                    <a:pt x="67" y="1643"/>
                  </a:cubicBezTo>
                  <a:cubicBezTo>
                    <a:pt x="100" y="1676"/>
                    <a:pt x="167" y="1710"/>
                    <a:pt x="234" y="1710"/>
                  </a:cubicBezTo>
                  <a:cubicBezTo>
                    <a:pt x="267" y="1710"/>
                    <a:pt x="334" y="1676"/>
                    <a:pt x="367" y="1643"/>
                  </a:cubicBezTo>
                  <a:lnTo>
                    <a:pt x="1668" y="375"/>
                  </a:lnTo>
                  <a:cubicBezTo>
                    <a:pt x="1735" y="275"/>
                    <a:pt x="1735" y="142"/>
                    <a:pt x="1668" y="75"/>
                  </a:cubicBezTo>
                  <a:cubicBezTo>
                    <a:pt x="1618" y="25"/>
                    <a:pt x="1560" y="0"/>
                    <a:pt x="1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44"/>
            <p:cNvSpPr/>
            <p:nvPr/>
          </p:nvSpPr>
          <p:spPr>
            <a:xfrm>
              <a:off x="4614596" y="2115018"/>
              <a:ext cx="23483" cy="24113"/>
            </a:xfrm>
            <a:custGeom>
              <a:rect b="b" l="l" r="r" t="t"/>
              <a:pathLst>
                <a:path extrusionOk="0" h="1302" w="1268">
                  <a:moveTo>
                    <a:pt x="1268" y="1"/>
                  </a:moveTo>
                  <a:lnTo>
                    <a:pt x="0" y="13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44"/>
            <p:cNvSpPr/>
            <p:nvPr/>
          </p:nvSpPr>
          <p:spPr>
            <a:xfrm>
              <a:off x="4610263" y="2111017"/>
              <a:ext cx="32151" cy="31817"/>
            </a:xfrm>
            <a:custGeom>
              <a:rect b="b" l="l" r="r" t="t"/>
              <a:pathLst>
                <a:path extrusionOk="0" h="1718" w="1736">
                  <a:moveTo>
                    <a:pt x="1519" y="0"/>
                  </a:moveTo>
                  <a:cubicBezTo>
                    <a:pt x="1469" y="0"/>
                    <a:pt x="1419" y="17"/>
                    <a:pt x="1369" y="50"/>
                  </a:cubicBezTo>
                  <a:lnTo>
                    <a:pt x="101" y="1351"/>
                  </a:lnTo>
                  <a:cubicBezTo>
                    <a:pt x="1" y="1451"/>
                    <a:pt x="1" y="1551"/>
                    <a:pt x="101" y="1651"/>
                  </a:cubicBezTo>
                  <a:cubicBezTo>
                    <a:pt x="134" y="1685"/>
                    <a:pt x="168" y="1718"/>
                    <a:pt x="234" y="1718"/>
                  </a:cubicBezTo>
                  <a:cubicBezTo>
                    <a:pt x="301" y="1718"/>
                    <a:pt x="334" y="1685"/>
                    <a:pt x="368" y="1651"/>
                  </a:cubicBezTo>
                  <a:lnTo>
                    <a:pt x="1669" y="350"/>
                  </a:lnTo>
                  <a:cubicBezTo>
                    <a:pt x="1735" y="284"/>
                    <a:pt x="1735" y="150"/>
                    <a:pt x="1669" y="50"/>
                  </a:cubicBezTo>
                  <a:cubicBezTo>
                    <a:pt x="1619" y="17"/>
                    <a:pt x="1569" y="0"/>
                    <a:pt x="1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44"/>
            <p:cNvSpPr/>
            <p:nvPr/>
          </p:nvSpPr>
          <p:spPr>
            <a:xfrm>
              <a:off x="5151456" y="1689987"/>
              <a:ext cx="730855" cy="647441"/>
            </a:xfrm>
            <a:custGeom>
              <a:rect b="b" l="l" r="r" t="t"/>
              <a:pathLst>
                <a:path extrusionOk="0" h="34959" w="39463">
                  <a:moveTo>
                    <a:pt x="568" y="0"/>
                  </a:moveTo>
                  <a:cubicBezTo>
                    <a:pt x="268" y="0"/>
                    <a:pt x="1" y="234"/>
                    <a:pt x="1" y="567"/>
                  </a:cubicBezTo>
                  <a:lnTo>
                    <a:pt x="1" y="34391"/>
                  </a:lnTo>
                  <a:cubicBezTo>
                    <a:pt x="1" y="34692"/>
                    <a:pt x="234" y="34925"/>
                    <a:pt x="535" y="34925"/>
                  </a:cubicBezTo>
                  <a:lnTo>
                    <a:pt x="38895" y="34958"/>
                  </a:lnTo>
                  <a:cubicBezTo>
                    <a:pt x="39196" y="34958"/>
                    <a:pt x="39429" y="34692"/>
                    <a:pt x="39462" y="34391"/>
                  </a:cubicBezTo>
                  <a:lnTo>
                    <a:pt x="39462" y="567"/>
                  </a:lnTo>
                  <a:cubicBezTo>
                    <a:pt x="39462" y="267"/>
                    <a:pt x="39229" y="33"/>
                    <a:pt x="38929" y="33"/>
                  </a:cubicBezTo>
                  <a:lnTo>
                    <a:pt x="5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44"/>
            <p:cNvSpPr/>
            <p:nvPr/>
          </p:nvSpPr>
          <p:spPr>
            <a:xfrm>
              <a:off x="5132305" y="1672688"/>
              <a:ext cx="731466" cy="646830"/>
            </a:xfrm>
            <a:custGeom>
              <a:rect b="b" l="l" r="r" t="t"/>
              <a:pathLst>
                <a:path extrusionOk="0" h="34926" w="39496">
                  <a:moveTo>
                    <a:pt x="568" y="0"/>
                  </a:moveTo>
                  <a:cubicBezTo>
                    <a:pt x="268" y="0"/>
                    <a:pt x="34" y="234"/>
                    <a:pt x="34" y="534"/>
                  </a:cubicBezTo>
                  <a:lnTo>
                    <a:pt x="1" y="34358"/>
                  </a:lnTo>
                  <a:cubicBezTo>
                    <a:pt x="1" y="34692"/>
                    <a:pt x="268" y="34925"/>
                    <a:pt x="568" y="34925"/>
                  </a:cubicBezTo>
                  <a:lnTo>
                    <a:pt x="38929" y="34925"/>
                  </a:lnTo>
                  <a:cubicBezTo>
                    <a:pt x="39229" y="34925"/>
                    <a:pt x="39462" y="34692"/>
                    <a:pt x="39462" y="34391"/>
                  </a:cubicBezTo>
                  <a:lnTo>
                    <a:pt x="39496" y="567"/>
                  </a:lnTo>
                  <a:cubicBezTo>
                    <a:pt x="39496" y="267"/>
                    <a:pt x="39229" y="0"/>
                    <a:pt x="389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44"/>
            <p:cNvSpPr/>
            <p:nvPr/>
          </p:nvSpPr>
          <p:spPr>
            <a:xfrm>
              <a:off x="5128601" y="1668966"/>
              <a:ext cx="738874" cy="654867"/>
            </a:xfrm>
            <a:custGeom>
              <a:rect b="b" l="l" r="r" t="t"/>
              <a:pathLst>
                <a:path extrusionOk="0" h="35360" w="39896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329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592"/>
                  </a:lnTo>
                  <a:cubicBezTo>
                    <a:pt x="39462" y="34692"/>
                    <a:pt x="39429" y="34759"/>
                    <a:pt x="39362" y="34826"/>
                  </a:cubicBezTo>
                  <a:cubicBezTo>
                    <a:pt x="39295" y="34893"/>
                    <a:pt x="39195" y="34926"/>
                    <a:pt x="39129" y="34926"/>
                  </a:cubicBezTo>
                  <a:lnTo>
                    <a:pt x="768" y="34926"/>
                  </a:lnTo>
                  <a:cubicBezTo>
                    <a:pt x="668" y="34926"/>
                    <a:pt x="568" y="34893"/>
                    <a:pt x="501" y="34826"/>
                  </a:cubicBezTo>
                  <a:cubicBezTo>
                    <a:pt x="468" y="34759"/>
                    <a:pt x="401" y="34659"/>
                    <a:pt x="401" y="34592"/>
                  </a:cubicBezTo>
                  <a:lnTo>
                    <a:pt x="434" y="735"/>
                  </a:lnTo>
                  <a:cubicBezTo>
                    <a:pt x="434" y="668"/>
                    <a:pt x="468" y="568"/>
                    <a:pt x="534" y="501"/>
                  </a:cubicBezTo>
                  <a:cubicBezTo>
                    <a:pt x="601" y="435"/>
                    <a:pt x="7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568" y="1"/>
                    <a:pt x="401" y="68"/>
                    <a:pt x="234" y="201"/>
                  </a:cubicBezTo>
                  <a:cubicBezTo>
                    <a:pt x="101" y="368"/>
                    <a:pt x="34" y="535"/>
                    <a:pt x="34" y="735"/>
                  </a:cubicBezTo>
                  <a:lnTo>
                    <a:pt x="1" y="34592"/>
                  </a:lnTo>
                  <a:cubicBezTo>
                    <a:pt x="1" y="34793"/>
                    <a:pt x="101" y="34959"/>
                    <a:pt x="234" y="35126"/>
                  </a:cubicBezTo>
                  <a:cubicBezTo>
                    <a:pt x="368" y="35260"/>
                    <a:pt x="568" y="35326"/>
                    <a:pt x="768" y="35326"/>
                  </a:cubicBezTo>
                  <a:lnTo>
                    <a:pt x="39129" y="35360"/>
                  </a:lnTo>
                  <a:cubicBezTo>
                    <a:pt x="39329" y="35360"/>
                    <a:pt x="39496" y="35260"/>
                    <a:pt x="39662" y="35126"/>
                  </a:cubicBezTo>
                  <a:cubicBezTo>
                    <a:pt x="39796" y="34993"/>
                    <a:pt x="39862" y="34793"/>
                    <a:pt x="39862" y="34592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44"/>
            <p:cNvSpPr/>
            <p:nvPr/>
          </p:nvSpPr>
          <p:spPr>
            <a:xfrm>
              <a:off x="5132935" y="1672688"/>
              <a:ext cx="730836" cy="64264"/>
            </a:xfrm>
            <a:custGeom>
              <a:rect b="b" l="l" r="r" t="t"/>
              <a:pathLst>
                <a:path extrusionOk="0" h="3470" w="39462">
                  <a:moveTo>
                    <a:pt x="39428" y="3469"/>
                  </a:moveTo>
                  <a:lnTo>
                    <a:pt x="0" y="3436"/>
                  </a:lnTo>
                  <a:lnTo>
                    <a:pt x="0" y="534"/>
                  </a:lnTo>
                  <a:cubicBezTo>
                    <a:pt x="0" y="234"/>
                    <a:pt x="234" y="0"/>
                    <a:pt x="534" y="0"/>
                  </a:cubicBezTo>
                  <a:lnTo>
                    <a:pt x="38895" y="0"/>
                  </a:lnTo>
                  <a:cubicBezTo>
                    <a:pt x="39195" y="0"/>
                    <a:pt x="39462" y="267"/>
                    <a:pt x="39462" y="5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44"/>
            <p:cNvSpPr/>
            <p:nvPr/>
          </p:nvSpPr>
          <p:spPr>
            <a:xfrm>
              <a:off x="5128601" y="1668966"/>
              <a:ext cx="738874" cy="71691"/>
            </a:xfrm>
            <a:custGeom>
              <a:rect b="b" l="l" r="r" t="t"/>
              <a:pathLst>
                <a:path extrusionOk="0" h="3871" w="39896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295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70"/>
                  </a:lnTo>
                  <a:lnTo>
                    <a:pt x="434" y="3437"/>
                  </a:lnTo>
                  <a:lnTo>
                    <a:pt x="434" y="735"/>
                  </a:lnTo>
                  <a:cubicBezTo>
                    <a:pt x="434" y="568"/>
                    <a:pt x="6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368" y="1"/>
                    <a:pt x="34" y="335"/>
                    <a:pt x="34" y="735"/>
                  </a:cubicBezTo>
                  <a:lnTo>
                    <a:pt x="1" y="3637"/>
                  </a:lnTo>
                  <a:cubicBezTo>
                    <a:pt x="1" y="3704"/>
                    <a:pt x="34" y="3737"/>
                    <a:pt x="67" y="3804"/>
                  </a:cubicBezTo>
                  <a:cubicBezTo>
                    <a:pt x="101" y="3837"/>
                    <a:pt x="167" y="3837"/>
                    <a:pt x="234" y="3837"/>
                  </a:cubicBezTo>
                  <a:lnTo>
                    <a:pt x="39662" y="3870"/>
                  </a:lnTo>
                  <a:cubicBezTo>
                    <a:pt x="39796" y="3870"/>
                    <a:pt x="39896" y="3770"/>
                    <a:pt x="39896" y="3670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44"/>
            <p:cNvSpPr/>
            <p:nvPr/>
          </p:nvSpPr>
          <p:spPr>
            <a:xfrm>
              <a:off x="5339885" y="2386235"/>
              <a:ext cx="236019" cy="19"/>
            </a:xfrm>
            <a:custGeom>
              <a:rect b="b" l="l" r="r" t="t"/>
              <a:pathLst>
                <a:path extrusionOk="0" h="1" w="12744">
                  <a:moveTo>
                    <a:pt x="1" y="1"/>
                  </a:moveTo>
                  <a:lnTo>
                    <a:pt x="1274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44"/>
            <p:cNvSpPr/>
            <p:nvPr/>
          </p:nvSpPr>
          <p:spPr>
            <a:xfrm>
              <a:off x="5336181" y="2381919"/>
              <a:ext cx="243427" cy="8038"/>
            </a:xfrm>
            <a:custGeom>
              <a:rect b="b" l="l" r="r" t="t"/>
              <a:pathLst>
                <a:path extrusionOk="0" h="434" w="13144">
                  <a:moveTo>
                    <a:pt x="201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12943" y="434"/>
                  </a:lnTo>
                  <a:cubicBezTo>
                    <a:pt x="13043" y="434"/>
                    <a:pt x="13143" y="334"/>
                    <a:pt x="13143" y="234"/>
                  </a:cubicBezTo>
                  <a:cubicBezTo>
                    <a:pt x="13143" y="100"/>
                    <a:pt x="13043" y="0"/>
                    <a:pt x="12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44"/>
            <p:cNvSpPr/>
            <p:nvPr/>
          </p:nvSpPr>
          <p:spPr>
            <a:xfrm>
              <a:off x="5380668" y="2424535"/>
              <a:ext cx="155086" cy="8056"/>
            </a:xfrm>
            <a:custGeom>
              <a:rect b="b" l="l" r="r" t="t"/>
              <a:pathLst>
                <a:path extrusionOk="0" h="435" w="8374">
                  <a:moveTo>
                    <a:pt x="200" y="1"/>
                  </a:moveTo>
                  <a:cubicBezTo>
                    <a:pt x="67" y="1"/>
                    <a:pt x="0" y="101"/>
                    <a:pt x="0" y="234"/>
                  </a:cubicBezTo>
                  <a:cubicBezTo>
                    <a:pt x="0" y="334"/>
                    <a:pt x="67" y="434"/>
                    <a:pt x="200" y="434"/>
                  </a:cubicBezTo>
                  <a:lnTo>
                    <a:pt x="8140" y="434"/>
                  </a:lnTo>
                  <a:cubicBezTo>
                    <a:pt x="8273" y="434"/>
                    <a:pt x="8373" y="334"/>
                    <a:pt x="8373" y="234"/>
                  </a:cubicBezTo>
                  <a:cubicBezTo>
                    <a:pt x="8373" y="101"/>
                    <a:pt x="8273" y="1"/>
                    <a:pt x="8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44"/>
            <p:cNvSpPr/>
            <p:nvPr/>
          </p:nvSpPr>
          <p:spPr>
            <a:xfrm>
              <a:off x="5279341" y="1806130"/>
              <a:ext cx="416404" cy="416385"/>
            </a:xfrm>
            <a:custGeom>
              <a:rect b="b" l="l" r="r" t="t"/>
              <a:pathLst>
                <a:path extrusionOk="0" h="22483" w="22484">
                  <a:moveTo>
                    <a:pt x="22484" y="11242"/>
                  </a:moveTo>
                  <a:cubicBezTo>
                    <a:pt x="22484" y="17446"/>
                    <a:pt x="17447" y="22483"/>
                    <a:pt x="11242" y="22483"/>
                  </a:cubicBezTo>
                  <a:cubicBezTo>
                    <a:pt x="5038" y="22483"/>
                    <a:pt x="1" y="17446"/>
                    <a:pt x="1" y="11242"/>
                  </a:cubicBezTo>
                  <a:cubicBezTo>
                    <a:pt x="1" y="5037"/>
                    <a:pt x="5038" y="0"/>
                    <a:pt x="11242" y="0"/>
                  </a:cubicBezTo>
                  <a:cubicBezTo>
                    <a:pt x="17447" y="0"/>
                    <a:pt x="22484" y="5037"/>
                    <a:pt x="22484" y="112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44"/>
            <p:cNvSpPr/>
            <p:nvPr/>
          </p:nvSpPr>
          <p:spPr>
            <a:xfrm>
              <a:off x="5245374" y="1802277"/>
              <a:ext cx="484354" cy="424571"/>
            </a:xfrm>
            <a:custGeom>
              <a:rect b="b" l="l" r="r" t="t"/>
              <a:pathLst>
                <a:path extrusionOk="0" h="22925" w="26153">
                  <a:moveTo>
                    <a:pt x="13077" y="428"/>
                  </a:moveTo>
                  <a:cubicBezTo>
                    <a:pt x="14998" y="428"/>
                    <a:pt x="16943" y="928"/>
                    <a:pt x="18714" y="1976"/>
                  </a:cubicBezTo>
                  <a:cubicBezTo>
                    <a:pt x="23951" y="5078"/>
                    <a:pt x="25685" y="11850"/>
                    <a:pt x="22583" y="17087"/>
                  </a:cubicBezTo>
                  <a:cubicBezTo>
                    <a:pt x="20502" y="20563"/>
                    <a:pt x="16819" y="22496"/>
                    <a:pt x="13046" y="22496"/>
                  </a:cubicBezTo>
                  <a:cubicBezTo>
                    <a:pt x="11135" y="22496"/>
                    <a:pt x="9200" y="22000"/>
                    <a:pt x="7439" y="20956"/>
                  </a:cubicBezTo>
                  <a:cubicBezTo>
                    <a:pt x="2202" y="17854"/>
                    <a:pt x="467" y="11049"/>
                    <a:pt x="3569" y="5812"/>
                  </a:cubicBezTo>
                  <a:cubicBezTo>
                    <a:pt x="5645" y="2345"/>
                    <a:pt x="9314" y="428"/>
                    <a:pt x="13077" y="428"/>
                  </a:cubicBezTo>
                  <a:close/>
                  <a:moveTo>
                    <a:pt x="13079" y="1"/>
                  </a:moveTo>
                  <a:cubicBezTo>
                    <a:pt x="9168" y="1"/>
                    <a:pt x="5359" y="2007"/>
                    <a:pt x="3236" y="5612"/>
                  </a:cubicBezTo>
                  <a:cubicBezTo>
                    <a:pt x="0" y="11049"/>
                    <a:pt x="1801" y="18088"/>
                    <a:pt x="7239" y="21323"/>
                  </a:cubicBezTo>
                  <a:cubicBezTo>
                    <a:pt x="9073" y="22391"/>
                    <a:pt x="11075" y="22925"/>
                    <a:pt x="13043" y="22925"/>
                  </a:cubicBezTo>
                  <a:cubicBezTo>
                    <a:pt x="16979" y="22925"/>
                    <a:pt x="20782" y="20923"/>
                    <a:pt x="22917" y="17320"/>
                  </a:cubicBezTo>
                  <a:cubicBezTo>
                    <a:pt x="26152" y="11883"/>
                    <a:pt x="24351" y="4845"/>
                    <a:pt x="18914" y="1609"/>
                  </a:cubicBezTo>
                  <a:cubicBezTo>
                    <a:pt x="17081" y="519"/>
                    <a:pt x="15067" y="1"/>
                    <a:pt x="13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44"/>
            <p:cNvSpPr/>
            <p:nvPr/>
          </p:nvSpPr>
          <p:spPr>
            <a:xfrm>
              <a:off x="5328773" y="1869767"/>
              <a:ext cx="317544" cy="289282"/>
            </a:xfrm>
            <a:custGeom>
              <a:rect b="b" l="l" r="r" t="t"/>
              <a:pathLst>
                <a:path extrusionOk="0" h="15620" w="17146">
                  <a:moveTo>
                    <a:pt x="8569" y="0"/>
                  </a:moveTo>
                  <a:cubicBezTo>
                    <a:pt x="6572" y="0"/>
                    <a:pt x="4570" y="767"/>
                    <a:pt x="3036" y="2302"/>
                  </a:cubicBezTo>
                  <a:cubicBezTo>
                    <a:pt x="0" y="5337"/>
                    <a:pt x="0" y="10274"/>
                    <a:pt x="3036" y="13343"/>
                  </a:cubicBezTo>
                  <a:cubicBezTo>
                    <a:pt x="4570" y="14861"/>
                    <a:pt x="6572" y="15620"/>
                    <a:pt x="8569" y="15620"/>
                  </a:cubicBezTo>
                  <a:cubicBezTo>
                    <a:pt x="10566" y="15620"/>
                    <a:pt x="12559" y="14861"/>
                    <a:pt x="14077" y="13343"/>
                  </a:cubicBezTo>
                  <a:cubicBezTo>
                    <a:pt x="17146" y="10274"/>
                    <a:pt x="17146" y="5337"/>
                    <a:pt x="14077" y="2302"/>
                  </a:cubicBezTo>
                  <a:cubicBezTo>
                    <a:pt x="12559" y="767"/>
                    <a:pt x="10566" y="0"/>
                    <a:pt x="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44"/>
            <p:cNvSpPr/>
            <p:nvPr/>
          </p:nvSpPr>
          <p:spPr>
            <a:xfrm>
              <a:off x="5339274" y="1866044"/>
              <a:ext cx="296542" cy="296561"/>
            </a:xfrm>
            <a:custGeom>
              <a:rect b="b" l="l" r="r" t="t"/>
              <a:pathLst>
                <a:path extrusionOk="0" h="16013" w="16012">
                  <a:moveTo>
                    <a:pt x="8006" y="401"/>
                  </a:moveTo>
                  <a:cubicBezTo>
                    <a:pt x="12209" y="401"/>
                    <a:pt x="15612" y="3837"/>
                    <a:pt x="15612" y="8007"/>
                  </a:cubicBezTo>
                  <a:cubicBezTo>
                    <a:pt x="15612" y="12210"/>
                    <a:pt x="12209" y="15612"/>
                    <a:pt x="8006" y="15612"/>
                  </a:cubicBezTo>
                  <a:cubicBezTo>
                    <a:pt x="3803" y="15612"/>
                    <a:pt x="401" y="12210"/>
                    <a:pt x="401" y="8007"/>
                  </a:cubicBezTo>
                  <a:cubicBezTo>
                    <a:pt x="401" y="3837"/>
                    <a:pt x="3803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570" y="1"/>
                    <a:pt x="0" y="3603"/>
                    <a:pt x="0" y="8007"/>
                  </a:cubicBezTo>
                  <a:cubicBezTo>
                    <a:pt x="0" y="12443"/>
                    <a:pt x="3570" y="16012"/>
                    <a:pt x="8006" y="16012"/>
                  </a:cubicBezTo>
                  <a:cubicBezTo>
                    <a:pt x="12409" y="16012"/>
                    <a:pt x="16012" y="12443"/>
                    <a:pt x="16012" y="8007"/>
                  </a:cubicBezTo>
                  <a:cubicBezTo>
                    <a:pt x="16012" y="3603"/>
                    <a:pt x="12409" y="1"/>
                    <a:pt x="8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44"/>
            <p:cNvSpPr/>
            <p:nvPr/>
          </p:nvSpPr>
          <p:spPr>
            <a:xfrm>
              <a:off x="5387465" y="1914235"/>
              <a:ext cx="200183" cy="200794"/>
            </a:xfrm>
            <a:custGeom>
              <a:rect b="b" l="l" r="r" t="t"/>
              <a:pathLst>
                <a:path extrusionOk="0" h="10842" w="10809">
                  <a:moveTo>
                    <a:pt x="1335" y="3003"/>
                  </a:moveTo>
                  <a:cubicBezTo>
                    <a:pt x="0" y="5238"/>
                    <a:pt x="734" y="8140"/>
                    <a:pt x="2969" y="9474"/>
                  </a:cubicBezTo>
                  <a:cubicBezTo>
                    <a:pt x="5237" y="10842"/>
                    <a:pt x="8139" y="10075"/>
                    <a:pt x="9474" y="7840"/>
                  </a:cubicBezTo>
                  <a:cubicBezTo>
                    <a:pt x="10808" y="5571"/>
                    <a:pt x="10074" y="2669"/>
                    <a:pt x="7839" y="1335"/>
                  </a:cubicBezTo>
                  <a:cubicBezTo>
                    <a:pt x="5571" y="1"/>
                    <a:pt x="2669" y="735"/>
                    <a:pt x="1335" y="3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44"/>
            <p:cNvSpPr/>
            <p:nvPr/>
          </p:nvSpPr>
          <p:spPr>
            <a:xfrm>
              <a:off x="5383131" y="1923051"/>
              <a:ext cx="208832" cy="183329"/>
            </a:xfrm>
            <a:custGeom>
              <a:rect b="b" l="l" r="r" t="t"/>
              <a:pathLst>
                <a:path extrusionOk="0" h="9899" w="11276">
                  <a:moveTo>
                    <a:pt x="5638" y="392"/>
                  </a:moveTo>
                  <a:cubicBezTo>
                    <a:pt x="6439" y="392"/>
                    <a:pt x="7239" y="626"/>
                    <a:pt x="7940" y="1026"/>
                  </a:cubicBezTo>
                  <a:cubicBezTo>
                    <a:pt x="9007" y="1660"/>
                    <a:pt x="9741" y="2660"/>
                    <a:pt x="10041" y="3828"/>
                  </a:cubicBezTo>
                  <a:cubicBezTo>
                    <a:pt x="10342" y="4995"/>
                    <a:pt x="10141" y="6230"/>
                    <a:pt x="9541" y="7264"/>
                  </a:cubicBezTo>
                  <a:cubicBezTo>
                    <a:pt x="8701" y="8678"/>
                    <a:pt x="7187" y="9478"/>
                    <a:pt x="5641" y="9478"/>
                  </a:cubicBezTo>
                  <a:cubicBezTo>
                    <a:pt x="4853" y="9478"/>
                    <a:pt x="4057" y="9270"/>
                    <a:pt x="3337" y="8831"/>
                  </a:cubicBezTo>
                  <a:cubicBezTo>
                    <a:pt x="2269" y="8231"/>
                    <a:pt x="1535" y="7230"/>
                    <a:pt x="1235" y="6063"/>
                  </a:cubicBezTo>
                  <a:cubicBezTo>
                    <a:pt x="935" y="4895"/>
                    <a:pt x="1135" y="3661"/>
                    <a:pt x="1735" y="2627"/>
                  </a:cubicBezTo>
                  <a:cubicBezTo>
                    <a:pt x="2369" y="1593"/>
                    <a:pt x="3337" y="859"/>
                    <a:pt x="4504" y="559"/>
                  </a:cubicBezTo>
                  <a:cubicBezTo>
                    <a:pt x="4904" y="459"/>
                    <a:pt x="5271" y="392"/>
                    <a:pt x="5638" y="392"/>
                  </a:cubicBezTo>
                  <a:close/>
                  <a:moveTo>
                    <a:pt x="5651" y="0"/>
                  </a:moveTo>
                  <a:cubicBezTo>
                    <a:pt x="5237" y="0"/>
                    <a:pt x="4819" y="52"/>
                    <a:pt x="4404" y="159"/>
                  </a:cubicBezTo>
                  <a:cubicBezTo>
                    <a:pt x="3136" y="459"/>
                    <a:pt x="2069" y="1259"/>
                    <a:pt x="1368" y="2427"/>
                  </a:cubicBezTo>
                  <a:cubicBezTo>
                    <a:pt x="1" y="4762"/>
                    <a:pt x="768" y="7797"/>
                    <a:pt x="3103" y="9198"/>
                  </a:cubicBezTo>
                  <a:cubicBezTo>
                    <a:pt x="3870" y="9665"/>
                    <a:pt x="4738" y="9899"/>
                    <a:pt x="5638" y="9899"/>
                  </a:cubicBezTo>
                  <a:cubicBezTo>
                    <a:pt x="6038" y="9899"/>
                    <a:pt x="6439" y="9832"/>
                    <a:pt x="6872" y="9732"/>
                  </a:cubicBezTo>
                  <a:cubicBezTo>
                    <a:pt x="8140" y="9398"/>
                    <a:pt x="9207" y="8598"/>
                    <a:pt x="9908" y="7464"/>
                  </a:cubicBezTo>
                  <a:cubicBezTo>
                    <a:pt x="11276" y="5129"/>
                    <a:pt x="10508" y="2093"/>
                    <a:pt x="8173" y="692"/>
                  </a:cubicBezTo>
                  <a:cubicBezTo>
                    <a:pt x="7401" y="238"/>
                    <a:pt x="6535" y="0"/>
                    <a:pt x="5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44"/>
            <p:cNvSpPr/>
            <p:nvPr/>
          </p:nvSpPr>
          <p:spPr>
            <a:xfrm>
              <a:off x="5436878" y="1963667"/>
              <a:ext cx="101341" cy="101323"/>
            </a:xfrm>
            <a:custGeom>
              <a:rect b="b" l="l" r="r" t="t"/>
              <a:pathLst>
                <a:path extrusionOk="0" h="5471" w="5472">
                  <a:moveTo>
                    <a:pt x="2736" y="1401"/>
                  </a:moveTo>
                  <a:cubicBezTo>
                    <a:pt x="3470" y="1401"/>
                    <a:pt x="4070" y="2002"/>
                    <a:pt x="4070" y="2736"/>
                  </a:cubicBezTo>
                  <a:cubicBezTo>
                    <a:pt x="4070" y="3469"/>
                    <a:pt x="3470" y="4070"/>
                    <a:pt x="2736" y="4070"/>
                  </a:cubicBezTo>
                  <a:cubicBezTo>
                    <a:pt x="2002" y="4070"/>
                    <a:pt x="1402" y="3469"/>
                    <a:pt x="1402" y="2736"/>
                  </a:cubicBezTo>
                  <a:cubicBezTo>
                    <a:pt x="1402" y="2002"/>
                    <a:pt x="2002" y="1401"/>
                    <a:pt x="2736" y="1401"/>
                  </a:cubicBezTo>
                  <a:close/>
                  <a:moveTo>
                    <a:pt x="2736" y="0"/>
                  </a:moveTo>
                  <a:cubicBezTo>
                    <a:pt x="1235" y="0"/>
                    <a:pt x="1" y="1235"/>
                    <a:pt x="1" y="2736"/>
                  </a:cubicBezTo>
                  <a:cubicBezTo>
                    <a:pt x="1" y="4237"/>
                    <a:pt x="1235" y="5471"/>
                    <a:pt x="2736" y="5471"/>
                  </a:cubicBezTo>
                  <a:cubicBezTo>
                    <a:pt x="4237" y="5471"/>
                    <a:pt x="5471" y="4270"/>
                    <a:pt x="5471" y="2736"/>
                  </a:cubicBezTo>
                  <a:cubicBezTo>
                    <a:pt x="5471" y="1235"/>
                    <a:pt x="4237" y="0"/>
                    <a:pt x="2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44"/>
            <p:cNvSpPr/>
            <p:nvPr/>
          </p:nvSpPr>
          <p:spPr>
            <a:xfrm>
              <a:off x="5433174" y="1959963"/>
              <a:ext cx="108749" cy="109361"/>
            </a:xfrm>
            <a:custGeom>
              <a:rect b="b" l="l" r="r" t="t"/>
              <a:pathLst>
                <a:path extrusionOk="0" h="5905" w="5872">
                  <a:moveTo>
                    <a:pt x="2936" y="1801"/>
                  </a:moveTo>
                  <a:cubicBezTo>
                    <a:pt x="3570" y="1801"/>
                    <a:pt x="4070" y="2302"/>
                    <a:pt x="4070" y="2936"/>
                  </a:cubicBezTo>
                  <a:cubicBezTo>
                    <a:pt x="4070" y="3569"/>
                    <a:pt x="3570" y="4070"/>
                    <a:pt x="2936" y="4070"/>
                  </a:cubicBezTo>
                  <a:cubicBezTo>
                    <a:pt x="2302" y="4070"/>
                    <a:pt x="1802" y="3569"/>
                    <a:pt x="1802" y="2936"/>
                  </a:cubicBezTo>
                  <a:cubicBezTo>
                    <a:pt x="1802" y="2335"/>
                    <a:pt x="2302" y="1801"/>
                    <a:pt x="2936" y="1801"/>
                  </a:cubicBezTo>
                  <a:close/>
                  <a:moveTo>
                    <a:pt x="2936" y="1401"/>
                  </a:moveTo>
                  <a:cubicBezTo>
                    <a:pt x="2069" y="1401"/>
                    <a:pt x="1402" y="2102"/>
                    <a:pt x="1402" y="2936"/>
                  </a:cubicBezTo>
                  <a:cubicBezTo>
                    <a:pt x="1402" y="3803"/>
                    <a:pt x="2069" y="4503"/>
                    <a:pt x="2936" y="4503"/>
                  </a:cubicBezTo>
                  <a:cubicBezTo>
                    <a:pt x="3803" y="4503"/>
                    <a:pt x="4471" y="3803"/>
                    <a:pt x="4471" y="2936"/>
                  </a:cubicBezTo>
                  <a:cubicBezTo>
                    <a:pt x="4471" y="2102"/>
                    <a:pt x="3803" y="1401"/>
                    <a:pt x="2936" y="1401"/>
                  </a:cubicBezTo>
                  <a:close/>
                  <a:moveTo>
                    <a:pt x="2936" y="400"/>
                  </a:moveTo>
                  <a:cubicBezTo>
                    <a:pt x="4337" y="400"/>
                    <a:pt x="5471" y="1568"/>
                    <a:pt x="5471" y="2936"/>
                  </a:cubicBezTo>
                  <a:cubicBezTo>
                    <a:pt x="5471" y="4337"/>
                    <a:pt x="4337" y="5471"/>
                    <a:pt x="2936" y="5471"/>
                  </a:cubicBezTo>
                  <a:cubicBezTo>
                    <a:pt x="1535" y="5471"/>
                    <a:pt x="401" y="4337"/>
                    <a:pt x="401" y="2936"/>
                  </a:cubicBezTo>
                  <a:cubicBezTo>
                    <a:pt x="401" y="1535"/>
                    <a:pt x="1535" y="400"/>
                    <a:pt x="2936" y="400"/>
                  </a:cubicBezTo>
                  <a:close/>
                  <a:moveTo>
                    <a:pt x="2936" y="0"/>
                  </a:moveTo>
                  <a:cubicBezTo>
                    <a:pt x="1302" y="0"/>
                    <a:pt x="1" y="1334"/>
                    <a:pt x="1" y="2936"/>
                  </a:cubicBezTo>
                  <a:cubicBezTo>
                    <a:pt x="1" y="4570"/>
                    <a:pt x="1302" y="5904"/>
                    <a:pt x="2936" y="5904"/>
                  </a:cubicBezTo>
                  <a:cubicBezTo>
                    <a:pt x="4571" y="5904"/>
                    <a:pt x="5872" y="4570"/>
                    <a:pt x="5872" y="2936"/>
                  </a:cubicBezTo>
                  <a:cubicBezTo>
                    <a:pt x="5872" y="1334"/>
                    <a:pt x="4571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44"/>
            <p:cNvSpPr/>
            <p:nvPr/>
          </p:nvSpPr>
          <p:spPr>
            <a:xfrm>
              <a:off x="5342367" y="1850098"/>
              <a:ext cx="148271" cy="169791"/>
            </a:xfrm>
            <a:custGeom>
              <a:rect b="b" l="l" r="r" t="t"/>
              <a:pathLst>
                <a:path extrusionOk="0" h="9168" w="8006">
                  <a:moveTo>
                    <a:pt x="287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0" y="161"/>
                    <a:pt x="0" y="362"/>
                    <a:pt x="100" y="462"/>
                  </a:cubicBezTo>
                  <a:lnTo>
                    <a:pt x="7506" y="9068"/>
                  </a:lnTo>
                  <a:cubicBezTo>
                    <a:pt x="7572" y="9134"/>
                    <a:pt x="7639" y="9168"/>
                    <a:pt x="7706" y="9168"/>
                  </a:cubicBezTo>
                  <a:cubicBezTo>
                    <a:pt x="7772" y="9168"/>
                    <a:pt x="7839" y="9134"/>
                    <a:pt x="7906" y="9101"/>
                  </a:cubicBezTo>
                  <a:cubicBezTo>
                    <a:pt x="8006" y="9001"/>
                    <a:pt x="8006" y="8834"/>
                    <a:pt x="7906" y="8701"/>
                  </a:cubicBezTo>
                  <a:lnTo>
                    <a:pt x="534" y="95"/>
                  </a:lnTo>
                  <a:cubicBezTo>
                    <a:pt x="456" y="37"/>
                    <a:pt x="368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44"/>
            <p:cNvSpPr/>
            <p:nvPr/>
          </p:nvSpPr>
          <p:spPr>
            <a:xfrm>
              <a:off x="5302825" y="1811556"/>
              <a:ext cx="56856" cy="55301"/>
            </a:xfrm>
            <a:custGeom>
              <a:rect b="b" l="l" r="r" t="t"/>
              <a:pathLst>
                <a:path extrusionOk="0" h="2986" w="3070">
                  <a:moveTo>
                    <a:pt x="2256" y="1"/>
                  </a:moveTo>
                  <a:cubicBezTo>
                    <a:pt x="2238" y="1"/>
                    <a:pt x="2219" y="3"/>
                    <a:pt x="2202" y="7"/>
                  </a:cubicBezTo>
                  <a:cubicBezTo>
                    <a:pt x="2035" y="41"/>
                    <a:pt x="1968" y="174"/>
                    <a:pt x="1968" y="341"/>
                  </a:cubicBezTo>
                  <a:lnTo>
                    <a:pt x="2335" y="2009"/>
                  </a:lnTo>
                  <a:cubicBezTo>
                    <a:pt x="2335" y="2063"/>
                    <a:pt x="2291" y="2118"/>
                    <a:pt x="2238" y="2118"/>
                  </a:cubicBezTo>
                  <a:cubicBezTo>
                    <a:pt x="2226" y="2118"/>
                    <a:pt x="2214" y="2115"/>
                    <a:pt x="2202" y="2109"/>
                  </a:cubicBezTo>
                  <a:lnTo>
                    <a:pt x="434" y="1442"/>
                  </a:lnTo>
                  <a:cubicBezTo>
                    <a:pt x="405" y="1436"/>
                    <a:pt x="377" y="1433"/>
                    <a:pt x="349" y="1433"/>
                  </a:cubicBezTo>
                  <a:cubicBezTo>
                    <a:pt x="214" y="1433"/>
                    <a:pt x="95" y="1498"/>
                    <a:pt x="67" y="1609"/>
                  </a:cubicBezTo>
                  <a:cubicBezTo>
                    <a:pt x="0" y="1775"/>
                    <a:pt x="100" y="1909"/>
                    <a:pt x="234" y="1976"/>
                  </a:cubicBezTo>
                  <a:lnTo>
                    <a:pt x="2936" y="2976"/>
                  </a:lnTo>
                  <a:cubicBezTo>
                    <a:pt x="2948" y="2982"/>
                    <a:pt x="2960" y="2985"/>
                    <a:pt x="2972" y="2985"/>
                  </a:cubicBezTo>
                  <a:cubicBezTo>
                    <a:pt x="3025" y="2985"/>
                    <a:pt x="3069" y="2931"/>
                    <a:pt x="3069" y="2876"/>
                  </a:cubicBezTo>
                  <a:lnTo>
                    <a:pt x="2535" y="208"/>
                  </a:lnTo>
                  <a:cubicBezTo>
                    <a:pt x="2507" y="92"/>
                    <a:pt x="2377" y="1"/>
                    <a:pt x="2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44"/>
            <p:cNvSpPr/>
            <p:nvPr/>
          </p:nvSpPr>
          <p:spPr>
            <a:xfrm>
              <a:off x="5300343" y="1808352"/>
              <a:ext cx="62412" cy="61431"/>
            </a:xfrm>
            <a:custGeom>
              <a:rect b="b" l="l" r="r" t="t"/>
              <a:pathLst>
                <a:path extrusionOk="0" h="3317" w="3370">
                  <a:moveTo>
                    <a:pt x="2369" y="314"/>
                  </a:moveTo>
                  <a:cubicBezTo>
                    <a:pt x="2403" y="314"/>
                    <a:pt x="2436" y="314"/>
                    <a:pt x="2436" y="347"/>
                  </a:cubicBezTo>
                  <a:cubicBezTo>
                    <a:pt x="2469" y="381"/>
                    <a:pt x="2503" y="381"/>
                    <a:pt x="2503" y="414"/>
                  </a:cubicBezTo>
                  <a:lnTo>
                    <a:pt x="3003" y="2949"/>
                  </a:lnTo>
                  <a:lnTo>
                    <a:pt x="401" y="2015"/>
                  </a:lnTo>
                  <a:cubicBezTo>
                    <a:pt x="368" y="1982"/>
                    <a:pt x="368" y="1982"/>
                    <a:pt x="334" y="1948"/>
                  </a:cubicBezTo>
                  <a:cubicBezTo>
                    <a:pt x="334" y="1915"/>
                    <a:pt x="334" y="1882"/>
                    <a:pt x="334" y="1848"/>
                  </a:cubicBezTo>
                  <a:cubicBezTo>
                    <a:pt x="368" y="1815"/>
                    <a:pt x="368" y="1782"/>
                    <a:pt x="401" y="1782"/>
                  </a:cubicBezTo>
                  <a:lnTo>
                    <a:pt x="501" y="1782"/>
                  </a:lnTo>
                  <a:lnTo>
                    <a:pt x="2269" y="2449"/>
                  </a:lnTo>
                  <a:cubicBezTo>
                    <a:pt x="2296" y="2458"/>
                    <a:pt x="2323" y="2462"/>
                    <a:pt x="2349" y="2462"/>
                  </a:cubicBezTo>
                  <a:cubicBezTo>
                    <a:pt x="2421" y="2462"/>
                    <a:pt x="2487" y="2431"/>
                    <a:pt x="2536" y="2382"/>
                  </a:cubicBezTo>
                  <a:cubicBezTo>
                    <a:pt x="2603" y="2349"/>
                    <a:pt x="2636" y="2249"/>
                    <a:pt x="2603" y="2149"/>
                  </a:cubicBezTo>
                  <a:lnTo>
                    <a:pt x="2269" y="481"/>
                  </a:lnTo>
                  <a:cubicBezTo>
                    <a:pt x="2269" y="414"/>
                    <a:pt x="2303" y="347"/>
                    <a:pt x="2369" y="314"/>
                  </a:cubicBezTo>
                  <a:close/>
                  <a:moveTo>
                    <a:pt x="2389" y="1"/>
                  </a:moveTo>
                  <a:cubicBezTo>
                    <a:pt x="2359" y="1"/>
                    <a:pt x="2329" y="5"/>
                    <a:pt x="2303" y="14"/>
                  </a:cubicBezTo>
                  <a:cubicBezTo>
                    <a:pt x="2069" y="80"/>
                    <a:pt x="1902" y="281"/>
                    <a:pt x="1969" y="514"/>
                  </a:cubicBezTo>
                  <a:lnTo>
                    <a:pt x="2269" y="2115"/>
                  </a:lnTo>
                  <a:lnTo>
                    <a:pt x="601" y="1481"/>
                  </a:lnTo>
                  <a:cubicBezTo>
                    <a:pt x="551" y="1465"/>
                    <a:pt x="501" y="1456"/>
                    <a:pt x="447" y="1456"/>
                  </a:cubicBezTo>
                  <a:cubicBezTo>
                    <a:pt x="393" y="1456"/>
                    <a:pt x="334" y="1465"/>
                    <a:pt x="268" y="1481"/>
                  </a:cubicBezTo>
                  <a:cubicBezTo>
                    <a:pt x="168" y="1548"/>
                    <a:pt x="101" y="1615"/>
                    <a:pt x="68" y="1748"/>
                  </a:cubicBezTo>
                  <a:cubicBezTo>
                    <a:pt x="1" y="1848"/>
                    <a:pt x="1" y="1948"/>
                    <a:pt x="68" y="2082"/>
                  </a:cubicBezTo>
                  <a:cubicBezTo>
                    <a:pt x="101" y="2182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316"/>
                    <a:pt x="3070" y="3316"/>
                    <a:pt x="3103" y="3316"/>
                  </a:cubicBezTo>
                  <a:cubicBezTo>
                    <a:pt x="3170" y="3316"/>
                    <a:pt x="3203" y="3283"/>
                    <a:pt x="3270" y="3249"/>
                  </a:cubicBezTo>
                  <a:cubicBezTo>
                    <a:pt x="3337" y="3183"/>
                    <a:pt x="3370" y="3116"/>
                    <a:pt x="3337" y="3016"/>
                  </a:cubicBezTo>
                  <a:lnTo>
                    <a:pt x="2803" y="347"/>
                  </a:lnTo>
                  <a:cubicBezTo>
                    <a:pt x="2803" y="247"/>
                    <a:pt x="2736" y="147"/>
                    <a:pt x="2636" y="80"/>
                  </a:cubicBezTo>
                  <a:cubicBezTo>
                    <a:pt x="2563" y="32"/>
                    <a:pt x="2472" y="1"/>
                    <a:pt x="2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44"/>
            <p:cNvSpPr/>
            <p:nvPr/>
          </p:nvSpPr>
          <p:spPr>
            <a:xfrm>
              <a:off x="5317642" y="1828373"/>
              <a:ext cx="56856" cy="55616"/>
            </a:xfrm>
            <a:custGeom>
              <a:rect b="b" l="l" r="r" t="t"/>
              <a:pathLst>
                <a:path extrusionOk="0" h="3003" w="3070">
                  <a:moveTo>
                    <a:pt x="2202" y="0"/>
                  </a:moveTo>
                  <a:cubicBezTo>
                    <a:pt x="2036" y="33"/>
                    <a:pt x="1936" y="200"/>
                    <a:pt x="1969" y="334"/>
                  </a:cubicBezTo>
                  <a:lnTo>
                    <a:pt x="2336" y="2035"/>
                  </a:lnTo>
                  <a:cubicBezTo>
                    <a:pt x="2336" y="2102"/>
                    <a:pt x="2269" y="2135"/>
                    <a:pt x="2202" y="2135"/>
                  </a:cubicBezTo>
                  <a:lnTo>
                    <a:pt x="401" y="1468"/>
                  </a:lnTo>
                  <a:cubicBezTo>
                    <a:pt x="372" y="1453"/>
                    <a:pt x="341" y="1447"/>
                    <a:pt x="310" y="1447"/>
                  </a:cubicBezTo>
                  <a:cubicBezTo>
                    <a:pt x="201" y="1447"/>
                    <a:pt x="94" y="1530"/>
                    <a:pt x="68" y="1635"/>
                  </a:cubicBezTo>
                  <a:cubicBezTo>
                    <a:pt x="1" y="1768"/>
                    <a:pt x="68" y="1935"/>
                    <a:pt x="234" y="2002"/>
                  </a:cubicBezTo>
                  <a:lnTo>
                    <a:pt x="2936" y="3002"/>
                  </a:lnTo>
                  <a:cubicBezTo>
                    <a:pt x="3003" y="3002"/>
                    <a:pt x="3070" y="2969"/>
                    <a:pt x="3070" y="2902"/>
                  </a:cubicBezTo>
                  <a:lnTo>
                    <a:pt x="2536" y="234"/>
                  </a:lnTo>
                  <a:cubicBezTo>
                    <a:pt x="2503" y="67"/>
                    <a:pt x="2336" y="0"/>
                    <a:pt x="2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44"/>
            <p:cNvSpPr/>
            <p:nvPr/>
          </p:nvSpPr>
          <p:spPr>
            <a:xfrm>
              <a:off x="5315178" y="1825651"/>
              <a:ext cx="62412" cy="61431"/>
            </a:xfrm>
            <a:custGeom>
              <a:rect b="b" l="l" r="r" t="t"/>
              <a:pathLst>
                <a:path extrusionOk="0" h="3317" w="3370">
                  <a:moveTo>
                    <a:pt x="2369" y="314"/>
                  </a:moveTo>
                  <a:cubicBezTo>
                    <a:pt x="2402" y="314"/>
                    <a:pt x="2436" y="314"/>
                    <a:pt x="2436" y="347"/>
                  </a:cubicBezTo>
                  <a:cubicBezTo>
                    <a:pt x="2469" y="347"/>
                    <a:pt x="2502" y="381"/>
                    <a:pt x="2502" y="414"/>
                  </a:cubicBezTo>
                  <a:lnTo>
                    <a:pt x="3003" y="2949"/>
                  </a:lnTo>
                  <a:lnTo>
                    <a:pt x="3003" y="2949"/>
                  </a:lnTo>
                  <a:lnTo>
                    <a:pt x="401" y="1982"/>
                  </a:lnTo>
                  <a:cubicBezTo>
                    <a:pt x="367" y="1982"/>
                    <a:pt x="367" y="1948"/>
                    <a:pt x="334" y="1915"/>
                  </a:cubicBezTo>
                  <a:cubicBezTo>
                    <a:pt x="334" y="1915"/>
                    <a:pt x="334" y="1848"/>
                    <a:pt x="334" y="1848"/>
                  </a:cubicBezTo>
                  <a:cubicBezTo>
                    <a:pt x="334" y="1815"/>
                    <a:pt x="367" y="1782"/>
                    <a:pt x="401" y="1748"/>
                  </a:cubicBezTo>
                  <a:lnTo>
                    <a:pt x="501" y="1748"/>
                  </a:lnTo>
                  <a:lnTo>
                    <a:pt x="2269" y="2415"/>
                  </a:lnTo>
                  <a:cubicBezTo>
                    <a:pt x="2310" y="2429"/>
                    <a:pt x="2352" y="2437"/>
                    <a:pt x="2391" y="2437"/>
                  </a:cubicBezTo>
                  <a:cubicBezTo>
                    <a:pt x="2446" y="2437"/>
                    <a:pt x="2497" y="2421"/>
                    <a:pt x="2536" y="2382"/>
                  </a:cubicBezTo>
                  <a:cubicBezTo>
                    <a:pt x="2602" y="2315"/>
                    <a:pt x="2602" y="2249"/>
                    <a:pt x="2602" y="2149"/>
                  </a:cubicBezTo>
                  <a:lnTo>
                    <a:pt x="2269" y="447"/>
                  </a:lnTo>
                  <a:cubicBezTo>
                    <a:pt x="2235" y="381"/>
                    <a:pt x="2302" y="314"/>
                    <a:pt x="2369" y="314"/>
                  </a:cubicBezTo>
                  <a:close/>
                  <a:moveTo>
                    <a:pt x="2388" y="1"/>
                  </a:moveTo>
                  <a:cubicBezTo>
                    <a:pt x="2358" y="1"/>
                    <a:pt x="2329" y="5"/>
                    <a:pt x="2302" y="14"/>
                  </a:cubicBezTo>
                  <a:cubicBezTo>
                    <a:pt x="2069" y="47"/>
                    <a:pt x="1902" y="281"/>
                    <a:pt x="1969" y="514"/>
                  </a:cubicBezTo>
                  <a:lnTo>
                    <a:pt x="2269" y="2082"/>
                  </a:lnTo>
                  <a:lnTo>
                    <a:pt x="601" y="1481"/>
                  </a:lnTo>
                  <a:cubicBezTo>
                    <a:pt x="551" y="1448"/>
                    <a:pt x="493" y="1431"/>
                    <a:pt x="434" y="1431"/>
                  </a:cubicBezTo>
                  <a:cubicBezTo>
                    <a:pt x="376" y="1431"/>
                    <a:pt x="317" y="1448"/>
                    <a:pt x="267" y="1481"/>
                  </a:cubicBezTo>
                  <a:cubicBezTo>
                    <a:pt x="167" y="1515"/>
                    <a:pt x="101" y="1615"/>
                    <a:pt x="34" y="1715"/>
                  </a:cubicBezTo>
                  <a:cubicBezTo>
                    <a:pt x="0" y="1815"/>
                    <a:pt x="0" y="1948"/>
                    <a:pt x="67" y="2048"/>
                  </a:cubicBezTo>
                  <a:cubicBezTo>
                    <a:pt x="101" y="2149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283"/>
                    <a:pt x="3069" y="3316"/>
                    <a:pt x="3103" y="3316"/>
                  </a:cubicBezTo>
                  <a:cubicBezTo>
                    <a:pt x="3169" y="3316"/>
                    <a:pt x="3203" y="3283"/>
                    <a:pt x="3269" y="3249"/>
                  </a:cubicBezTo>
                  <a:cubicBezTo>
                    <a:pt x="3336" y="3183"/>
                    <a:pt x="3370" y="3083"/>
                    <a:pt x="3336" y="3016"/>
                  </a:cubicBezTo>
                  <a:lnTo>
                    <a:pt x="2802" y="347"/>
                  </a:lnTo>
                  <a:cubicBezTo>
                    <a:pt x="2769" y="247"/>
                    <a:pt x="2702" y="147"/>
                    <a:pt x="2636" y="80"/>
                  </a:cubicBezTo>
                  <a:cubicBezTo>
                    <a:pt x="2562" y="32"/>
                    <a:pt x="2471" y="1"/>
                    <a:pt x="2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7" name="Google Shape;1567;p44"/>
          <p:cNvSpPr txBox="1"/>
          <p:nvPr/>
        </p:nvSpPr>
        <p:spPr>
          <a:xfrm>
            <a:off x="664875" y="3113100"/>
            <a:ext cx="43479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b="1" lang="el-GR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Διαγράμματα</a:t>
            </a:r>
            <a:endParaRPr b="1"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Ζωντανή θερμοκρασία και τάση αισθητήρων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Heatmap τωρινής θερμοκρασίας Πάτρας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Μέση θερμοκρασία Πάτρας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Συχνότητα χρήσης θέσεων στάθμευσης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8" name="Google Shape;1568;p44"/>
          <p:cNvSpPr txBox="1"/>
          <p:nvPr/>
        </p:nvSpPr>
        <p:spPr>
          <a:xfrm>
            <a:off x="4812375" y="3113100"/>
            <a:ext cx="40332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b="1" lang="el-GR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Alerts - Ειδοποιήσεις</a:t>
            </a:r>
            <a:endParaRPr b="1"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Πτώση τάσης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Υπερθέρμανση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Παράνομη στάθμευση σε θέση ΑμεΑ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Πιθανό διπλοπαρκάρισμα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4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Summary - Αρχιτεκτονική</a:t>
            </a:r>
            <a:endParaRPr/>
          </a:p>
        </p:txBody>
      </p:sp>
      <p:grpSp>
        <p:nvGrpSpPr>
          <p:cNvPr id="1574" name="Google Shape;1574;p45"/>
          <p:cNvGrpSpPr/>
          <p:nvPr/>
        </p:nvGrpSpPr>
        <p:grpSpPr>
          <a:xfrm>
            <a:off x="7646788" y="443725"/>
            <a:ext cx="834721" cy="751858"/>
            <a:chOff x="6544194" y="2365864"/>
            <a:chExt cx="529544" cy="478038"/>
          </a:xfrm>
        </p:grpSpPr>
        <p:sp>
          <p:nvSpPr>
            <p:cNvPr id="1575" name="Google Shape;1575;p45"/>
            <p:cNvSpPr/>
            <p:nvPr/>
          </p:nvSpPr>
          <p:spPr>
            <a:xfrm>
              <a:off x="6546068" y="2488273"/>
              <a:ext cx="190780" cy="188197"/>
            </a:xfrm>
            <a:custGeom>
              <a:rect b="b" l="l" r="r" t="t"/>
              <a:pathLst>
                <a:path extrusionOk="0" h="3716" w="3767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45"/>
            <p:cNvSpPr/>
            <p:nvPr/>
          </p:nvSpPr>
          <p:spPr>
            <a:xfrm>
              <a:off x="6544194" y="2485487"/>
              <a:ext cx="195490" cy="193515"/>
            </a:xfrm>
            <a:custGeom>
              <a:rect b="b" l="l" r="r" t="t"/>
              <a:pathLst>
                <a:path extrusionOk="0" h="3821" w="386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45"/>
            <p:cNvSpPr/>
            <p:nvPr/>
          </p:nvSpPr>
          <p:spPr>
            <a:xfrm>
              <a:off x="6726465" y="2372093"/>
              <a:ext cx="344892" cy="340385"/>
            </a:xfrm>
            <a:custGeom>
              <a:rect b="b" l="l" r="r" t="t"/>
              <a:pathLst>
                <a:path extrusionOk="0" h="6721" w="681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45"/>
            <p:cNvSpPr/>
            <p:nvPr/>
          </p:nvSpPr>
          <p:spPr>
            <a:xfrm>
              <a:off x="6723680" y="2369611"/>
              <a:ext cx="350058" cy="345551"/>
            </a:xfrm>
            <a:custGeom>
              <a:rect b="b" l="l" r="r" t="t"/>
              <a:pathLst>
                <a:path extrusionOk="0" h="6823" w="6912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45"/>
            <p:cNvSpPr/>
            <p:nvPr/>
          </p:nvSpPr>
          <p:spPr>
            <a:xfrm>
              <a:off x="6714260" y="2368295"/>
              <a:ext cx="344437" cy="340436"/>
            </a:xfrm>
            <a:custGeom>
              <a:rect b="b" l="l" r="r" t="t"/>
              <a:pathLst>
                <a:path extrusionOk="0" h="6722" w="6801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45"/>
            <p:cNvSpPr/>
            <p:nvPr/>
          </p:nvSpPr>
          <p:spPr>
            <a:xfrm>
              <a:off x="6711474" y="2365864"/>
              <a:ext cx="348640" cy="345551"/>
            </a:xfrm>
            <a:custGeom>
              <a:rect b="b" l="l" r="r" t="t"/>
              <a:pathLst>
                <a:path extrusionOk="0" h="6823" w="6884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45"/>
            <p:cNvSpPr/>
            <p:nvPr/>
          </p:nvSpPr>
          <p:spPr>
            <a:xfrm>
              <a:off x="6650396" y="2651907"/>
              <a:ext cx="191691" cy="189463"/>
            </a:xfrm>
            <a:custGeom>
              <a:rect b="b" l="l" r="r" t="t"/>
              <a:pathLst>
                <a:path extrusionOk="0" h="3741" w="3785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45"/>
            <p:cNvSpPr/>
            <p:nvPr/>
          </p:nvSpPr>
          <p:spPr>
            <a:xfrm>
              <a:off x="6647104" y="2648969"/>
              <a:ext cx="197364" cy="194933"/>
            </a:xfrm>
            <a:custGeom>
              <a:rect b="b" l="l" r="r" t="t"/>
              <a:pathLst>
                <a:path extrusionOk="0" h="3849" w="3897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45"/>
            <p:cNvSpPr/>
            <p:nvPr/>
          </p:nvSpPr>
          <p:spPr>
            <a:xfrm>
              <a:off x="6548904" y="2480423"/>
              <a:ext cx="190780" cy="188501"/>
            </a:xfrm>
            <a:custGeom>
              <a:rect b="b" l="l" r="r" t="t"/>
              <a:pathLst>
                <a:path extrusionOk="0" h="3722" w="3767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45"/>
            <p:cNvSpPr/>
            <p:nvPr/>
          </p:nvSpPr>
          <p:spPr>
            <a:xfrm>
              <a:off x="6546068" y="2477941"/>
              <a:ext cx="196452" cy="193565"/>
            </a:xfrm>
            <a:custGeom>
              <a:rect b="b" l="l" r="r" t="t"/>
              <a:pathLst>
                <a:path extrusionOk="0" h="3822" w="3879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85" name="Google Shape;158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50" y="1195575"/>
            <a:ext cx="8624201" cy="36451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46"/>
          <p:cNvSpPr txBox="1"/>
          <p:nvPr>
            <p:ph type="title"/>
          </p:nvPr>
        </p:nvSpPr>
        <p:spPr>
          <a:xfrm>
            <a:off x="720000" y="541675"/>
            <a:ext cx="418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Simulation</a:t>
            </a:r>
            <a:endParaRPr/>
          </a:p>
        </p:txBody>
      </p:sp>
      <p:pic>
        <p:nvPicPr>
          <p:cNvPr id="1591" name="Google Shape;15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7700" y="2185000"/>
            <a:ext cx="4247650" cy="21238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92" name="Google Shape;1592;p46"/>
          <p:cNvSpPr txBox="1"/>
          <p:nvPr/>
        </p:nvSpPr>
        <p:spPr>
          <a:xfrm>
            <a:off x="837125" y="2185000"/>
            <a:ext cx="3126900" cy="10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Open meteo api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Κίνηση στην περιοχή (tom tom)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Χρόνος ήδη κατειλημμένη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Απόσταση από “Hot-spots”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Επίπεδο Αιχμής</a:t>
            </a:r>
            <a:endParaRPr/>
          </a:p>
          <a:p>
            <a:pPr indent="0" lvl="0" marL="152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3" name="Google Shape;1593;p46"/>
          <p:cNvSpPr txBox="1"/>
          <p:nvPr/>
        </p:nvSpPr>
        <p:spPr>
          <a:xfrm>
            <a:off x="548525" y="1740150"/>
            <a:ext cx="3361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l-GR" sz="1800" u="none" cap="none" strike="noStrik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Διαθεσιμότητα Θέσεων</a:t>
            </a:r>
            <a:endParaRPr b="1" i="0" sz="1800" u="none" cap="none" strike="noStrike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94" name="Google Shape;1594;p46"/>
          <p:cNvSpPr txBox="1"/>
          <p:nvPr/>
        </p:nvSpPr>
        <p:spPr>
          <a:xfrm>
            <a:off x="4472725" y="1009550"/>
            <a:ext cx="35976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l-GR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Πραγματικές τοποθεσίες αισθητήρων από το </a:t>
            </a:r>
            <a:r>
              <a:rPr b="1" i="0" lang="el-GR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Patras Smart City API</a:t>
            </a:r>
            <a:endParaRPr b="0" i="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47"/>
          <p:cNvSpPr txBox="1"/>
          <p:nvPr>
            <p:ph type="title"/>
          </p:nvPr>
        </p:nvSpPr>
        <p:spPr>
          <a:xfrm>
            <a:off x="720000" y="541675"/>
            <a:ext cx="418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Simulation</a:t>
            </a:r>
            <a:endParaRPr/>
          </a:p>
        </p:txBody>
      </p:sp>
      <p:pic>
        <p:nvPicPr>
          <p:cNvPr id="1600" name="Google Shape;160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950" y="2122900"/>
            <a:ext cx="4019550" cy="20097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01" name="Google Shape;1601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7025" y="1732025"/>
            <a:ext cx="28194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2" name="Google Shape;1602;p47"/>
          <p:cNvSpPr txBox="1"/>
          <p:nvPr/>
        </p:nvSpPr>
        <p:spPr>
          <a:xfrm>
            <a:off x="475825" y="1226738"/>
            <a:ext cx="3361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l-GR" sz="1800" u="none" cap="none" strike="noStrik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Θερμοκρασία</a:t>
            </a:r>
            <a:endParaRPr b="1" i="0" sz="1800" u="none" cap="none" strike="noStrike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603" name="Google Shape;1603;p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18213" y="1065725"/>
            <a:ext cx="3526975" cy="35269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04" name="Google Shape;1604;p47"/>
          <p:cNvSpPr txBox="1"/>
          <p:nvPr/>
        </p:nvSpPr>
        <p:spPr>
          <a:xfrm>
            <a:off x="4900800" y="551838"/>
            <a:ext cx="3361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l-GR" sz="1800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ShadeMap API</a:t>
            </a:r>
            <a:endParaRPr b="1" i="0" sz="1800" u="none" cap="none" strike="noStrike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48"/>
          <p:cNvSpPr txBox="1"/>
          <p:nvPr>
            <p:ph type="title"/>
          </p:nvPr>
        </p:nvSpPr>
        <p:spPr>
          <a:xfrm>
            <a:off x="720000" y="541675"/>
            <a:ext cx="775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 - Parking Spot Selection</a:t>
            </a:r>
            <a:endParaRPr/>
          </a:p>
        </p:txBody>
      </p:sp>
      <p:sp>
        <p:nvSpPr>
          <p:cNvPr id="1610" name="Google Shape;1610;p48"/>
          <p:cNvSpPr txBox="1"/>
          <p:nvPr/>
        </p:nvSpPr>
        <p:spPr>
          <a:xfrm>
            <a:off x="3649425" y="2400325"/>
            <a:ext cx="34371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video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11" name="Google Shape;16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9539" y="1250574"/>
            <a:ext cx="7224926" cy="332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49"/>
          <p:cNvSpPr txBox="1"/>
          <p:nvPr>
            <p:ph type="title"/>
          </p:nvPr>
        </p:nvSpPr>
        <p:spPr>
          <a:xfrm>
            <a:off x="720000" y="541675"/>
            <a:ext cx="555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 - Navigation</a:t>
            </a:r>
            <a:endParaRPr/>
          </a:p>
        </p:txBody>
      </p:sp>
      <p:sp>
        <p:nvSpPr>
          <p:cNvPr id="1617" name="Google Shape;1617;p49"/>
          <p:cNvSpPr txBox="1"/>
          <p:nvPr/>
        </p:nvSpPr>
        <p:spPr>
          <a:xfrm>
            <a:off x="3649425" y="2400325"/>
            <a:ext cx="34371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video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